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12192000" cy="6858000"/>
  <p:notesSz cx="6858000" cy="9144000"/>
  <p:embeddedFontLst>
    <p:embeddedFont>
      <p:font typeface="Calibri" panose="020F0502020204030204" pitchFamily="34" charset="0"/>
      <p:regular r:id="rId28"/>
      <p:bold r:id="rId29"/>
      <p:italic r:id="rId30"/>
      <p:boldItalic r:id="rId31"/>
    </p:embeddedFont>
    <p:embeddedFont>
      <p:font typeface="Corbel" panose="020B0503020204020204" pitchFamily="34"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3" d="100"/>
          <a:sy n="63" d="100"/>
        </p:scale>
        <p:origin x="780"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nl-NL"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 name="Google Shape;9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 name="Google Shape;16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 name="Google Shape;17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0" name="Google Shape;18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 name="Google Shape;18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2" name="Google Shape;21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8" name="Google Shape;21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bfc93cadbc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bfc93cadbc_0_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7" name="Google Shape;227;gbfc93cadbc_0_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l-NL"/>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 name="Google Shape;9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 name="Google Shape;24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8" name="Google Shape;24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bfc93cadbc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bfc93cadbc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6" name="Google Shape;266;gbfc93cadbc_0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l-NL"/>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2" name="Google Shape;272;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 name="Google Shape;11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 name="Google Shape;13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 name="Google Shape;14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 name="Google Shape;15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 name="Google Shape;16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eldia" type="title">
  <p:cSld name="TITLE">
    <p:spTree>
      <p:nvGrpSpPr>
        <p:cNvPr id="1" name="Shape 17"/>
        <p:cNvGrpSpPr/>
        <p:nvPr/>
      </p:nvGrpSpPr>
      <p:grpSpPr>
        <a:xfrm>
          <a:off x="0" y="0"/>
          <a:ext cx="0" cy="0"/>
          <a:chOff x="0" y="0"/>
          <a:chExt cx="0" cy="0"/>
        </a:xfrm>
      </p:grpSpPr>
      <p:sp>
        <p:nvSpPr>
          <p:cNvPr id="18" name="Google Shape;18;p2"/>
          <p:cNvSpPr/>
          <p:nvPr/>
        </p:nvSpPr>
        <p:spPr>
          <a:xfrm>
            <a:off x="0" y="761999"/>
            <a:ext cx="9141619" cy="5334001"/>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9270263" y="761999"/>
            <a:ext cx="2925318" cy="5334001"/>
          </a:xfrm>
          <a:prstGeom prst="rect">
            <a:avLst/>
          </a:prstGeom>
          <a:solidFill>
            <a:srgbClr val="C8C8C8">
              <a:alpha val="4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txBox="1">
            <a:spLocks noGrp="1"/>
          </p:cNvSpPr>
          <p:nvPr>
            <p:ph type="ctrTitle"/>
          </p:nvPr>
        </p:nvSpPr>
        <p:spPr>
          <a:xfrm>
            <a:off x="1069848" y="1298448"/>
            <a:ext cx="7315200" cy="325526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5900"/>
              <a:buFont typeface="Corbel"/>
              <a:buNone/>
              <a:defRPr sz="59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
          <p:cNvSpPr txBox="1">
            <a:spLocks noGrp="1"/>
          </p:cNvSpPr>
          <p:nvPr>
            <p:ph type="subTitle" idx="1"/>
          </p:nvPr>
        </p:nvSpPr>
        <p:spPr>
          <a:xfrm>
            <a:off x="1100015" y="4670246"/>
            <a:ext cx="7315200" cy="9144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200"/>
              </a:spcBef>
              <a:spcAft>
                <a:spcPts val="0"/>
              </a:spcAft>
              <a:buSzPts val="2200"/>
              <a:buNone/>
              <a:defRPr sz="2200" cap="none">
                <a:solidFill>
                  <a:srgbClr val="FCECD3"/>
                </a:solidFill>
              </a:defRPr>
            </a:lvl1pPr>
            <a:lvl2pPr lvl="1" algn="ctr">
              <a:lnSpc>
                <a:spcPct val="90000"/>
              </a:lnSpc>
              <a:spcBef>
                <a:spcPts val="250"/>
              </a:spcBef>
              <a:spcAft>
                <a:spcPts val="0"/>
              </a:spcAft>
              <a:buSzPts val="2200"/>
              <a:buNone/>
              <a:defRPr sz="2200"/>
            </a:lvl2pPr>
            <a:lvl3pPr lvl="2" algn="ctr">
              <a:lnSpc>
                <a:spcPct val="90000"/>
              </a:lnSpc>
              <a:spcBef>
                <a:spcPts val="250"/>
              </a:spcBef>
              <a:spcAft>
                <a:spcPts val="0"/>
              </a:spcAft>
              <a:buSzPts val="2200"/>
              <a:buNone/>
              <a:defRPr sz="2200"/>
            </a:lvl3pPr>
            <a:lvl4pPr lvl="3" algn="ctr">
              <a:lnSpc>
                <a:spcPct val="90000"/>
              </a:lnSpc>
              <a:spcBef>
                <a:spcPts val="250"/>
              </a:spcBef>
              <a:spcAft>
                <a:spcPts val="0"/>
              </a:spcAft>
              <a:buSzPts val="2000"/>
              <a:buNone/>
              <a:defRPr sz="2000"/>
            </a:lvl4pPr>
            <a:lvl5pPr lvl="4" algn="ctr">
              <a:lnSpc>
                <a:spcPct val="90000"/>
              </a:lnSpc>
              <a:spcBef>
                <a:spcPts val="250"/>
              </a:spcBef>
              <a:spcAft>
                <a:spcPts val="0"/>
              </a:spcAft>
              <a:buSzPts val="2000"/>
              <a:buNone/>
              <a:defRPr sz="2000"/>
            </a:lvl5pPr>
            <a:lvl6pPr lvl="5" algn="ctr">
              <a:lnSpc>
                <a:spcPct val="90000"/>
              </a:lnSpc>
              <a:spcBef>
                <a:spcPts val="250"/>
              </a:spcBef>
              <a:spcAft>
                <a:spcPts val="0"/>
              </a:spcAft>
              <a:buSzPts val="2000"/>
              <a:buNone/>
              <a:defRPr sz="2000"/>
            </a:lvl6pPr>
            <a:lvl7pPr lvl="6" algn="ctr">
              <a:lnSpc>
                <a:spcPct val="90000"/>
              </a:lnSpc>
              <a:spcBef>
                <a:spcPts val="250"/>
              </a:spcBef>
              <a:spcAft>
                <a:spcPts val="0"/>
              </a:spcAft>
              <a:buSzPts val="2000"/>
              <a:buNone/>
              <a:defRPr sz="2000"/>
            </a:lvl7pPr>
            <a:lvl8pPr lvl="7" algn="ctr">
              <a:lnSpc>
                <a:spcPct val="90000"/>
              </a:lnSpc>
              <a:spcBef>
                <a:spcPts val="250"/>
              </a:spcBef>
              <a:spcAft>
                <a:spcPts val="0"/>
              </a:spcAft>
              <a:buSzPts val="2000"/>
              <a:buNone/>
              <a:defRPr sz="2000"/>
            </a:lvl8pPr>
            <a:lvl9pPr lvl="8" algn="ctr">
              <a:lnSpc>
                <a:spcPct val="90000"/>
              </a:lnSpc>
              <a:spcBef>
                <a:spcPts val="250"/>
              </a:spcBef>
              <a:spcAft>
                <a:spcPts val="250"/>
              </a:spcAft>
              <a:buSzPts val="2000"/>
              <a:buNone/>
              <a:defRPr sz="2000"/>
            </a:lvl9pPr>
          </a:lstStyle>
          <a:p>
            <a:endParaRPr/>
          </a:p>
        </p:txBody>
      </p:sp>
      <p:sp>
        <p:nvSpPr>
          <p:cNvPr id="22" name="Google Shape;22;p2"/>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el en verticale tekst" type="vertTx">
  <p:cSld name="VERTICAL_TEXT">
    <p:spTree>
      <p:nvGrpSpPr>
        <p:cNvPr id="1" name="Shape 76"/>
        <p:cNvGrpSpPr/>
        <p:nvPr/>
      </p:nvGrpSpPr>
      <p:grpSpPr>
        <a:xfrm>
          <a:off x="0" y="0"/>
          <a:ext cx="0" cy="0"/>
          <a:chOff x="0" y="0"/>
          <a:chExt cx="0" cy="0"/>
        </a:xfrm>
      </p:grpSpPr>
      <p:sp>
        <p:nvSpPr>
          <p:cNvPr id="77" name="Google Shape;77;p11"/>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11"/>
          <p:cNvSpPr txBox="1">
            <a:spLocks noGrp="1"/>
          </p:cNvSpPr>
          <p:nvPr>
            <p:ph type="body" idx="1"/>
          </p:nvPr>
        </p:nvSpPr>
        <p:spPr>
          <a:xfrm rot="5400000">
            <a:off x="4966548" y="-233172"/>
            <a:ext cx="5120640" cy="7315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SzPts val="1800"/>
              <a:buChar char="●"/>
              <a:defRPr/>
            </a:lvl1pPr>
            <a:lvl2pPr marL="914400" lvl="1" indent="-342900" algn="l">
              <a:lnSpc>
                <a:spcPct val="90000"/>
              </a:lnSpc>
              <a:spcBef>
                <a:spcPts val="250"/>
              </a:spcBef>
              <a:spcAft>
                <a:spcPts val="0"/>
              </a:spcAft>
              <a:buSzPts val="1800"/>
              <a:buChar char="●"/>
              <a:defRPr/>
            </a:lvl2pPr>
            <a:lvl3pPr marL="1371600" lvl="2" indent="-342900" algn="l">
              <a:lnSpc>
                <a:spcPct val="90000"/>
              </a:lnSpc>
              <a:spcBef>
                <a:spcPts val="250"/>
              </a:spcBef>
              <a:spcAft>
                <a:spcPts val="0"/>
              </a:spcAft>
              <a:buSzPts val="1800"/>
              <a:buChar char="●"/>
              <a:defRPr/>
            </a:lvl3pPr>
            <a:lvl4pPr marL="1828800" lvl="3" indent="-342900" algn="l">
              <a:lnSpc>
                <a:spcPct val="90000"/>
              </a:lnSpc>
              <a:spcBef>
                <a:spcPts val="250"/>
              </a:spcBef>
              <a:spcAft>
                <a:spcPts val="0"/>
              </a:spcAft>
              <a:buSzPts val="1800"/>
              <a:buChar char="●"/>
              <a:defRPr/>
            </a:lvl4pPr>
            <a:lvl5pPr marL="2286000" lvl="4" indent="-342900" algn="l">
              <a:lnSpc>
                <a:spcPct val="90000"/>
              </a:lnSpc>
              <a:spcBef>
                <a:spcPts val="250"/>
              </a:spcBef>
              <a:spcAft>
                <a:spcPts val="0"/>
              </a:spcAft>
              <a:buSzPts val="1800"/>
              <a:buChar char="●"/>
              <a:defRPr/>
            </a:lvl5pPr>
            <a:lvl6pPr marL="2743200" lvl="5" indent="-342900" algn="l">
              <a:lnSpc>
                <a:spcPct val="90000"/>
              </a:lnSpc>
              <a:spcBef>
                <a:spcPts val="250"/>
              </a:spcBef>
              <a:spcAft>
                <a:spcPts val="0"/>
              </a:spcAft>
              <a:buSzPts val="1800"/>
              <a:buChar char="●"/>
              <a:defRPr/>
            </a:lvl6pPr>
            <a:lvl7pPr marL="3200400" lvl="6" indent="-342900" algn="l">
              <a:lnSpc>
                <a:spcPct val="90000"/>
              </a:lnSpc>
              <a:spcBef>
                <a:spcPts val="250"/>
              </a:spcBef>
              <a:spcAft>
                <a:spcPts val="0"/>
              </a:spcAft>
              <a:buSzPts val="1800"/>
              <a:buChar char="●"/>
              <a:defRPr/>
            </a:lvl7pPr>
            <a:lvl8pPr marL="3657600" lvl="7" indent="-342900" algn="l">
              <a:lnSpc>
                <a:spcPct val="90000"/>
              </a:lnSpc>
              <a:spcBef>
                <a:spcPts val="250"/>
              </a:spcBef>
              <a:spcAft>
                <a:spcPts val="0"/>
              </a:spcAft>
              <a:buSzPts val="1800"/>
              <a:buChar char="●"/>
              <a:defRPr/>
            </a:lvl8pPr>
            <a:lvl9pPr marL="4114800" lvl="8" indent="-342900" algn="l">
              <a:lnSpc>
                <a:spcPct val="90000"/>
              </a:lnSpc>
              <a:spcBef>
                <a:spcPts val="250"/>
              </a:spcBef>
              <a:spcAft>
                <a:spcPts val="250"/>
              </a:spcAft>
              <a:buSzPts val="1800"/>
              <a:buChar char="●"/>
              <a:defRPr/>
            </a:lvl9pPr>
          </a:lstStyle>
          <a:p>
            <a:endParaRPr/>
          </a:p>
        </p:txBody>
      </p:sp>
      <p:sp>
        <p:nvSpPr>
          <p:cNvPr id="79" name="Google Shape;79;p11"/>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1"/>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1"/>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e titel en tekst" type="vertTitleAndTx">
  <p:cSld name="VERTICAL_TITLE_AND_VERTICAL_TEXT">
    <p:spTree>
      <p:nvGrpSpPr>
        <p:cNvPr id="1" name="Shape 82"/>
        <p:cNvGrpSpPr/>
        <p:nvPr/>
      </p:nvGrpSpPr>
      <p:grpSpPr>
        <a:xfrm>
          <a:off x="0" y="0"/>
          <a:ext cx="0" cy="0"/>
          <a:chOff x="0" y="0"/>
          <a:chExt cx="0" cy="0"/>
        </a:xfrm>
      </p:grpSpPr>
      <p:sp>
        <p:nvSpPr>
          <p:cNvPr id="83" name="Google Shape;83;p12"/>
          <p:cNvSpPr txBox="1">
            <a:spLocks noGrp="1"/>
          </p:cNvSpPr>
          <p:nvPr>
            <p:ph type="title"/>
          </p:nvPr>
        </p:nvSpPr>
        <p:spPr>
          <a:xfrm rot="5400000">
            <a:off x="-685800" y="2057400"/>
            <a:ext cx="4953000" cy="2819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12"/>
          <p:cNvSpPr txBox="1">
            <a:spLocks noGrp="1"/>
          </p:cNvSpPr>
          <p:nvPr>
            <p:ph type="body" idx="1"/>
          </p:nvPr>
        </p:nvSpPr>
        <p:spPr>
          <a:xfrm rot="5400000">
            <a:off x="4965192" y="-228600"/>
            <a:ext cx="5120640" cy="7315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SzPts val="1800"/>
              <a:buChar char="●"/>
              <a:defRPr/>
            </a:lvl1pPr>
            <a:lvl2pPr marL="914400" lvl="1" indent="-342900" algn="l">
              <a:lnSpc>
                <a:spcPct val="90000"/>
              </a:lnSpc>
              <a:spcBef>
                <a:spcPts val="250"/>
              </a:spcBef>
              <a:spcAft>
                <a:spcPts val="0"/>
              </a:spcAft>
              <a:buSzPts val="1800"/>
              <a:buChar char="●"/>
              <a:defRPr/>
            </a:lvl2pPr>
            <a:lvl3pPr marL="1371600" lvl="2" indent="-342900" algn="l">
              <a:lnSpc>
                <a:spcPct val="90000"/>
              </a:lnSpc>
              <a:spcBef>
                <a:spcPts val="250"/>
              </a:spcBef>
              <a:spcAft>
                <a:spcPts val="0"/>
              </a:spcAft>
              <a:buSzPts val="1800"/>
              <a:buChar char="●"/>
              <a:defRPr/>
            </a:lvl3pPr>
            <a:lvl4pPr marL="1828800" lvl="3" indent="-342900" algn="l">
              <a:lnSpc>
                <a:spcPct val="90000"/>
              </a:lnSpc>
              <a:spcBef>
                <a:spcPts val="250"/>
              </a:spcBef>
              <a:spcAft>
                <a:spcPts val="0"/>
              </a:spcAft>
              <a:buSzPts val="1800"/>
              <a:buChar char="●"/>
              <a:defRPr/>
            </a:lvl4pPr>
            <a:lvl5pPr marL="2286000" lvl="4" indent="-342900" algn="l">
              <a:lnSpc>
                <a:spcPct val="90000"/>
              </a:lnSpc>
              <a:spcBef>
                <a:spcPts val="250"/>
              </a:spcBef>
              <a:spcAft>
                <a:spcPts val="0"/>
              </a:spcAft>
              <a:buSzPts val="1800"/>
              <a:buChar char="●"/>
              <a:defRPr/>
            </a:lvl5pPr>
            <a:lvl6pPr marL="2743200" lvl="5" indent="-342900" algn="l">
              <a:lnSpc>
                <a:spcPct val="90000"/>
              </a:lnSpc>
              <a:spcBef>
                <a:spcPts val="250"/>
              </a:spcBef>
              <a:spcAft>
                <a:spcPts val="0"/>
              </a:spcAft>
              <a:buSzPts val="1800"/>
              <a:buChar char="●"/>
              <a:defRPr/>
            </a:lvl6pPr>
            <a:lvl7pPr marL="3200400" lvl="6" indent="-342900" algn="l">
              <a:lnSpc>
                <a:spcPct val="90000"/>
              </a:lnSpc>
              <a:spcBef>
                <a:spcPts val="250"/>
              </a:spcBef>
              <a:spcAft>
                <a:spcPts val="0"/>
              </a:spcAft>
              <a:buSzPts val="1800"/>
              <a:buChar char="●"/>
              <a:defRPr/>
            </a:lvl7pPr>
            <a:lvl8pPr marL="3657600" lvl="7" indent="-342900" algn="l">
              <a:lnSpc>
                <a:spcPct val="90000"/>
              </a:lnSpc>
              <a:spcBef>
                <a:spcPts val="250"/>
              </a:spcBef>
              <a:spcAft>
                <a:spcPts val="0"/>
              </a:spcAft>
              <a:buSzPts val="1800"/>
              <a:buChar char="●"/>
              <a:defRPr/>
            </a:lvl8pPr>
            <a:lvl9pPr marL="4114800" lvl="8" indent="-342900" algn="l">
              <a:lnSpc>
                <a:spcPct val="90000"/>
              </a:lnSpc>
              <a:spcBef>
                <a:spcPts val="250"/>
              </a:spcBef>
              <a:spcAft>
                <a:spcPts val="250"/>
              </a:spcAft>
              <a:buSzPts val="1800"/>
              <a:buChar char="●"/>
              <a:defRPr/>
            </a:lvl9pPr>
          </a:lstStyle>
          <a:p>
            <a:endParaRPr/>
          </a:p>
        </p:txBody>
      </p:sp>
      <p:sp>
        <p:nvSpPr>
          <p:cNvPr id="85" name="Google Shape;85;p12"/>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2"/>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2"/>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el en object" type="obj">
  <p:cSld name="OBJECT">
    <p:spTree>
      <p:nvGrpSpPr>
        <p:cNvPr id="1" name="Shape 25"/>
        <p:cNvGrpSpPr/>
        <p:nvPr/>
      </p:nvGrpSpPr>
      <p:grpSpPr>
        <a:xfrm>
          <a:off x="0" y="0"/>
          <a:ext cx="0" cy="0"/>
          <a:chOff x="0" y="0"/>
          <a:chExt cx="0" cy="0"/>
        </a:xfrm>
      </p:grpSpPr>
      <p:sp>
        <p:nvSpPr>
          <p:cNvPr id="26" name="Google Shape;26;p3"/>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
          <p:cNvSpPr txBox="1">
            <a:spLocks noGrp="1"/>
          </p:cNvSpPr>
          <p:nvPr>
            <p:ph type="body" idx="1"/>
          </p:nvPr>
        </p:nvSpPr>
        <p:spPr>
          <a:xfrm>
            <a:off x="3869268" y="864108"/>
            <a:ext cx="7315200" cy="5120640"/>
          </a:xfrm>
          <a:prstGeom prst="rect">
            <a:avLst/>
          </a:prstGeom>
          <a:noFill/>
          <a:ln>
            <a:noFill/>
          </a:ln>
        </p:spPr>
        <p:txBody>
          <a:bodyPr spcFirstLastPara="1" wrap="square" lIns="91425" tIns="45700" rIns="91425" bIns="45700" anchor="ctr" anchorCtr="0">
            <a:normAutofit/>
          </a:bodyPr>
          <a:lstStyle>
            <a:lvl1pPr marL="457200" lvl="0" indent="-342900" algn="l">
              <a:lnSpc>
                <a:spcPct val="90000"/>
              </a:lnSpc>
              <a:spcBef>
                <a:spcPts val="1200"/>
              </a:spcBef>
              <a:spcAft>
                <a:spcPts val="0"/>
              </a:spcAft>
              <a:buSzPts val="1800"/>
              <a:buChar char="●"/>
              <a:defRPr/>
            </a:lvl1pPr>
            <a:lvl2pPr marL="914400" lvl="1" indent="-342900" algn="l">
              <a:lnSpc>
                <a:spcPct val="90000"/>
              </a:lnSpc>
              <a:spcBef>
                <a:spcPts val="250"/>
              </a:spcBef>
              <a:spcAft>
                <a:spcPts val="0"/>
              </a:spcAft>
              <a:buSzPts val="1800"/>
              <a:buChar char="●"/>
              <a:defRPr/>
            </a:lvl2pPr>
            <a:lvl3pPr marL="1371600" lvl="2" indent="-342900" algn="l">
              <a:lnSpc>
                <a:spcPct val="90000"/>
              </a:lnSpc>
              <a:spcBef>
                <a:spcPts val="250"/>
              </a:spcBef>
              <a:spcAft>
                <a:spcPts val="0"/>
              </a:spcAft>
              <a:buSzPts val="1800"/>
              <a:buChar char="●"/>
              <a:defRPr/>
            </a:lvl3pPr>
            <a:lvl4pPr marL="1828800" lvl="3" indent="-342900" algn="l">
              <a:lnSpc>
                <a:spcPct val="90000"/>
              </a:lnSpc>
              <a:spcBef>
                <a:spcPts val="250"/>
              </a:spcBef>
              <a:spcAft>
                <a:spcPts val="0"/>
              </a:spcAft>
              <a:buSzPts val="1800"/>
              <a:buChar char="●"/>
              <a:defRPr/>
            </a:lvl4pPr>
            <a:lvl5pPr marL="2286000" lvl="4" indent="-342900" algn="l">
              <a:lnSpc>
                <a:spcPct val="90000"/>
              </a:lnSpc>
              <a:spcBef>
                <a:spcPts val="250"/>
              </a:spcBef>
              <a:spcAft>
                <a:spcPts val="0"/>
              </a:spcAft>
              <a:buSzPts val="1800"/>
              <a:buChar char="●"/>
              <a:defRPr/>
            </a:lvl5pPr>
            <a:lvl6pPr marL="2743200" lvl="5" indent="-342900" algn="l">
              <a:lnSpc>
                <a:spcPct val="90000"/>
              </a:lnSpc>
              <a:spcBef>
                <a:spcPts val="250"/>
              </a:spcBef>
              <a:spcAft>
                <a:spcPts val="0"/>
              </a:spcAft>
              <a:buSzPts val="1800"/>
              <a:buChar char="●"/>
              <a:defRPr/>
            </a:lvl6pPr>
            <a:lvl7pPr marL="3200400" lvl="6" indent="-342900" algn="l">
              <a:lnSpc>
                <a:spcPct val="90000"/>
              </a:lnSpc>
              <a:spcBef>
                <a:spcPts val="250"/>
              </a:spcBef>
              <a:spcAft>
                <a:spcPts val="0"/>
              </a:spcAft>
              <a:buSzPts val="1800"/>
              <a:buChar char="●"/>
              <a:defRPr/>
            </a:lvl7pPr>
            <a:lvl8pPr marL="3657600" lvl="7" indent="-342900" algn="l">
              <a:lnSpc>
                <a:spcPct val="90000"/>
              </a:lnSpc>
              <a:spcBef>
                <a:spcPts val="250"/>
              </a:spcBef>
              <a:spcAft>
                <a:spcPts val="0"/>
              </a:spcAft>
              <a:buSzPts val="1800"/>
              <a:buChar char="●"/>
              <a:defRPr/>
            </a:lvl8pPr>
            <a:lvl9pPr marL="4114800" lvl="8" indent="-342900" algn="l">
              <a:lnSpc>
                <a:spcPct val="90000"/>
              </a:lnSpc>
              <a:spcBef>
                <a:spcPts val="250"/>
              </a:spcBef>
              <a:spcAft>
                <a:spcPts val="250"/>
              </a:spcAft>
              <a:buSzPts val="1800"/>
              <a:buChar char="●"/>
              <a:defRPr/>
            </a:lvl9pPr>
          </a:lstStyle>
          <a:p>
            <a:endParaRPr/>
          </a:p>
        </p:txBody>
      </p:sp>
      <p:sp>
        <p:nvSpPr>
          <p:cNvPr id="28" name="Google Shape;28;p3"/>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ekop" type="secHead">
  <p:cSld name="SECTION_HEADER">
    <p:spTree>
      <p:nvGrpSpPr>
        <p:cNvPr id="1" name="Shape 31"/>
        <p:cNvGrpSpPr/>
        <p:nvPr/>
      </p:nvGrpSpPr>
      <p:grpSpPr>
        <a:xfrm>
          <a:off x="0" y="0"/>
          <a:ext cx="0" cy="0"/>
          <a:chOff x="0" y="0"/>
          <a:chExt cx="0" cy="0"/>
        </a:xfrm>
      </p:grpSpPr>
      <p:sp>
        <p:nvSpPr>
          <p:cNvPr id="32" name="Google Shape;32;p4"/>
          <p:cNvSpPr txBox="1">
            <a:spLocks noGrp="1"/>
          </p:cNvSpPr>
          <p:nvPr>
            <p:ph type="title"/>
          </p:nvPr>
        </p:nvSpPr>
        <p:spPr>
          <a:xfrm>
            <a:off x="3867912" y="1298448"/>
            <a:ext cx="7315200" cy="325526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95959"/>
              </a:buClr>
              <a:buSzPts val="5900"/>
              <a:buFont typeface="Corbel"/>
              <a:buNone/>
              <a:defRPr sz="5900" b="0">
                <a:solidFill>
                  <a:srgbClr val="59595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4"/>
          <p:cNvSpPr txBox="1">
            <a:spLocks noGrp="1"/>
          </p:cNvSpPr>
          <p:nvPr>
            <p:ph type="body" idx="1"/>
          </p:nvPr>
        </p:nvSpPr>
        <p:spPr>
          <a:xfrm>
            <a:off x="3886200" y="4672584"/>
            <a:ext cx="7315200" cy="914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2200"/>
              <a:buNone/>
              <a:defRPr sz="2200" cap="none">
                <a:solidFill>
                  <a:srgbClr val="595959"/>
                </a:solidFill>
              </a:defRPr>
            </a:lvl1pPr>
            <a:lvl2pPr marL="914400" lvl="1" indent="-228600" algn="l">
              <a:lnSpc>
                <a:spcPct val="90000"/>
              </a:lnSpc>
              <a:spcBef>
                <a:spcPts val="250"/>
              </a:spcBef>
              <a:spcAft>
                <a:spcPts val="0"/>
              </a:spcAft>
              <a:buSzPts val="1800"/>
              <a:buNone/>
              <a:defRPr sz="1800">
                <a:solidFill>
                  <a:srgbClr val="888888"/>
                </a:solidFill>
              </a:defRPr>
            </a:lvl2pPr>
            <a:lvl3pPr marL="1371600" lvl="2" indent="-228600" algn="l">
              <a:lnSpc>
                <a:spcPct val="90000"/>
              </a:lnSpc>
              <a:spcBef>
                <a:spcPts val="250"/>
              </a:spcBef>
              <a:spcAft>
                <a:spcPts val="0"/>
              </a:spcAft>
              <a:buSzPts val="1600"/>
              <a:buNone/>
              <a:defRPr sz="1600">
                <a:solidFill>
                  <a:srgbClr val="888888"/>
                </a:solidFill>
              </a:defRPr>
            </a:lvl3pPr>
            <a:lvl4pPr marL="1828800" lvl="3" indent="-228600" algn="l">
              <a:lnSpc>
                <a:spcPct val="90000"/>
              </a:lnSpc>
              <a:spcBef>
                <a:spcPts val="250"/>
              </a:spcBef>
              <a:spcAft>
                <a:spcPts val="0"/>
              </a:spcAft>
              <a:buSzPts val="1400"/>
              <a:buNone/>
              <a:defRPr sz="1400">
                <a:solidFill>
                  <a:srgbClr val="888888"/>
                </a:solidFill>
              </a:defRPr>
            </a:lvl4pPr>
            <a:lvl5pPr marL="2286000" lvl="4" indent="-228600" algn="l">
              <a:lnSpc>
                <a:spcPct val="90000"/>
              </a:lnSpc>
              <a:spcBef>
                <a:spcPts val="250"/>
              </a:spcBef>
              <a:spcAft>
                <a:spcPts val="0"/>
              </a:spcAft>
              <a:buSzPts val="1400"/>
              <a:buNone/>
              <a:defRPr sz="1400">
                <a:solidFill>
                  <a:srgbClr val="888888"/>
                </a:solidFill>
              </a:defRPr>
            </a:lvl5pPr>
            <a:lvl6pPr marL="2743200" lvl="5" indent="-228600" algn="l">
              <a:lnSpc>
                <a:spcPct val="90000"/>
              </a:lnSpc>
              <a:spcBef>
                <a:spcPts val="250"/>
              </a:spcBef>
              <a:spcAft>
                <a:spcPts val="0"/>
              </a:spcAft>
              <a:buSzPts val="1400"/>
              <a:buNone/>
              <a:defRPr sz="1400">
                <a:solidFill>
                  <a:srgbClr val="888888"/>
                </a:solidFill>
              </a:defRPr>
            </a:lvl6pPr>
            <a:lvl7pPr marL="3200400" lvl="6" indent="-228600" algn="l">
              <a:lnSpc>
                <a:spcPct val="90000"/>
              </a:lnSpc>
              <a:spcBef>
                <a:spcPts val="250"/>
              </a:spcBef>
              <a:spcAft>
                <a:spcPts val="0"/>
              </a:spcAft>
              <a:buSzPts val="1400"/>
              <a:buNone/>
              <a:defRPr sz="1400">
                <a:solidFill>
                  <a:srgbClr val="888888"/>
                </a:solidFill>
              </a:defRPr>
            </a:lvl7pPr>
            <a:lvl8pPr marL="3657600" lvl="7" indent="-228600" algn="l">
              <a:lnSpc>
                <a:spcPct val="90000"/>
              </a:lnSpc>
              <a:spcBef>
                <a:spcPts val="250"/>
              </a:spcBef>
              <a:spcAft>
                <a:spcPts val="0"/>
              </a:spcAft>
              <a:buSzPts val="1400"/>
              <a:buNone/>
              <a:defRPr sz="1400">
                <a:solidFill>
                  <a:srgbClr val="888888"/>
                </a:solidFill>
              </a:defRPr>
            </a:lvl8pPr>
            <a:lvl9pPr marL="4114800" lvl="8" indent="-228600" algn="l">
              <a:lnSpc>
                <a:spcPct val="90000"/>
              </a:lnSpc>
              <a:spcBef>
                <a:spcPts val="250"/>
              </a:spcBef>
              <a:spcAft>
                <a:spcPts val="250"/>
              </a:spcAft>
              <a:buSzPts val="1400"/>
              <a:buNone/>
              <a:defRPr sz="1400">
                <a:solidFill>
                  <a:srgbClr val="888888"/>
                </a:solidFill>
              </a:defRPr>
            </a:lvl9pPr>
          </a:lstStyle>
          <a:p>
            <a:endParaRPr/>
          </a:p>
        </p:txBody>
      </p:sp>
      <p:sp>
        <p:nvSpPr>
          <p:cNvPr id="34" name="Google Shape;34;p4"/>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4"/>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nhoud van twee" type="twoObj">
  <p:cSld name="TWO_OBJECTS">
    <p:spTree>
      <p:nvGrpSpPr>
        <p:cNvPr id="1" name="Shape 37"/>
        <p:cNvGrpSpPr/>
        <p:nvPr/>
      </p:nvGrpSpPr>
      <p:grpSpPr>
        <a:xfrm>
          <a:off x="0" y="0"/>
          <a:ext cx="0" cy="0"/>
          <a:chOff x="0" y="0"/>
          <a:chExt cx="0" cy="0"/>
        </a:xfrm>
      </p:grpSpPr>
      <p:sp>
        <p:nvSpPr>
          <p:cNvPr id="38" name="Google Shape;38;p5"/>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5"/>
          <p:cNvSpPr txBox="1">
            <a:spLocks noGrp="1"/>
          </p:cNvSpPr>
          <p:nvPr>
            <p:ph type="body" idx="1"/>
          </p:nvPr>
        </p:nvSpPr>
        <p:spPr>
          <a:xfrm>
            <a:off x="3867912" y="868680"/>
            <a:ext cx="3474720" cy="512064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40" name="Google Shape;40;p5"/>
          <p:cNvSpPr txBox="1">
            <a:spLocks noGrp="1"/>
          </p:cNvSpPr>
          <p:nvPr>
            <p:ph type="body" idx="2"/>
          </p:nvPr>
        </p:nvSpPr>
        <p:spPr>
          <a:xfrm>
            <a:off x="7818120" y="868680"/>
            <a:ext cx="3474720" cy="512064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41" name="Google Shape;41;p5"/>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5"/>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5"/>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Vergelijking" type="twoTxTwoObj">
  <p:cSld name="TWO_OBJECTS_WITH_TEXT">
    <p:spTree>
      <p:nvGrpSpPr>
        <p:cNvPr id="1" name="Shape 44"/>
        <p:cNvGrpSpPr/>
        <p:nvPr/>
      </p:nvGrpSpPr>
      <p:grpSpPr>
        <a:xfrm>
          <a:off x="0" y="0"/>
          <a:ext cx="0" cy="0"/>
          <a:chOff x="0" y="0"/>
          <a:chExt cx="0" cy="0"/>
        </a:xfrm>
      </p:grpSpPr>
      <p:sp>
        <p:nvSpPr>
          <p:cNvPr id="45" name="Google Shape;45;p6"/>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6"/>
          <p:cNvSpPr txBox="1">
            <a:spLocks noGrp="1"/>
          </p:cNvSpPr>
          <p:nvPr>
            <p:ph type="body" idx="1"/>
          </p:nvPr>
        </p:nvSpPr>
        <p:spPr>
          <a:xfrm>
            <a:off x="3867912" y="1023586"/>
            <a:ext cx="3474720" cy="80772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0"/>
              </a:spcBef>
              <a:spcAft>
                <a:spcPts val="0"/>
              </a:spcAft>
              <a:buSzPts val="2000"/>
              <a:buNone/>
              <a:defRPr sz="2000" b="1">
                <a:solidFill>
                  <a:srgbClr val="595959"/>
                </a:solidFill>
              </a:defRPr>
            </a:lvl1pPr>
            <a:lvl2pPr marL="914400" lvl="1" indent="-228600" algn="l">
              <a:lnSpc>
                <a:spcPct val="90000"/>
              </a:lnSpc>
              <a:spcBef>
                <a:spcPts val="250"/>
              </a:spcBef>
              <a:spcAft>
                <a:spcPts val="0"/>
              </a:spcAft>
              <a:buSzPts val="2000"/>
              <a:buNone/>
              <a:defRPr sz="2000" b="1"/>
            </a:lvl2pPr>
            <a:lvl3pPr marL="1371600" lvl="2" indent="-228600" algn="l">
              <a:lnSpc>
                <a:spcPct val="90000"/>
              </a:lnSpc>
              <a:spcBef>
                <a:spcPts val="250"/>
              </a:spcBef>
              <a:spcAft>
                <a:spcPts val="0"/>
              </a:spcAft>
              <a:buSzPts val="1800"/>
              <a:buNone/>
              <a:defRPr sz="1800" b="1"/>
            </a:lvl3pPr>
            <a:lvl4pPr marL="1828800" lvl="3" indent="-228600" algn="l">
              <a:lnSpc>
                <a:spcPct val="90000"/>
              </a:lnSpc>
              <a:spcBef>
                <a:spcPts val="250"/>
              </a:spcBef>
              <a:spcAft>
                <a:spcPts val="0"/>
              </a:spcAft>
              <a:buSzPts val="1600"/>
              <a:buNone/>
              <a:defRPr sz="1600" b="1"/>
            </a:lvl4pPr>
            <a:lvl5pPr marL="2286000" lvl="4" indent="-228600" algn="l">
              <a:lnSpc>
                <a:spcPct val="90000"/>
              </a:lnSpc>
              <a:spcBef>
                <a:spcPts val="250"/>
              </a:spcBef>
              <a:spcAft>
                <a:spcPts val="0"/>
              </a:spcAft>
              <a:buSzPts val="1600"/>
              <a:buNone/>
              <a:defRPr sz="1600" b="1"/>
            </a:lvl5pPr>
            <a:lvl6pPr marL="2743200" lvl="5" indent="-228600" algn="l">
              <a:lnSpc>
                <a:spcPct val="90000"/>
              </a:lnSpc>
              <a:spcBef>
                <a:spcPts val="250"/>
              </a:spcBef>
              <a:spcAft>
                <a:spcPts val="0"/>
              </a:spcAft>
              <a:buSzPts val="1600"/>
              <a:buNone/>
              <a:defRPr sz="1600" b="1"/>
            </a:lvl6pPr>
            <a:lvl7pPr marL="3200400" lvl="6" indent="-228600" algn="l">
              <a:lnSpc>
                <a:spcPct val="90000"/>
              </a:lnSpc>
              <a:spcBef>
                <a:spcPts val="250"/>
              </a:spcBef>
              <a:spcAft>
                <a:spcPts val="0"/>
              </a:spcAft>
              <a:buSzPts val="1600"/>
              <a:buNone/>
              <a:defRPr sz="1600" b="1"/>
            </a:lvl7pPr>
            <a:lvl8pPr marL="3657600" lvl="7" indent="-228600" algn="l">
              <a:lnSpc>
                <a:spcPct val="90000"/>
              </a:lnSpc>
              <a:spcBef>
                <a:spcPts val="250"/>
              </a:spcBef>
              <a:spcAft>
                <a:spcPts val="0"/>
              </a:spcAft>
              <a:buSzPts val="1600"/>
              <a:buNone/>
              <a:defRPr sz="1600" b="1"/>
            </a:lvl8pPr>
            <a:lvl9pPr marL="4114800" lvl="8" indent="-228600" algn="l">
              <a:lnSpc>
                <a:spcPct val="90000"/>
              </a:lnSpc>
              <a:spcBef>
                <a:spcPts val="250"/>
              </a:spcBef>
              <a:spcAft>
                <a:spcPts val="250"/>
              </a:spcAft>
              <a:buSzPts val="1600"/>
              <a:buNone/>
              <a:defRPr sz="1600" b="1"/>
            </a:lvl9pPr>
          </a:lstStyle>
          <a:p>
            <a:endParaRPr/>
          </a:p>
        </p:txBody>
      </p:sp>
      <p:sp>
        <p:nvSpPr>
          <p:cNvPr id="47" name="Google Shape;47;p6"/>
          <p:cNvSpPr txBox="1">
            <a:spLocks noGrp="1"/>
          </p:cNvSpPr>
          <p:nvPr>
            <p:ph type="body" idx="2"/>
          </p:nvPr>
        </p:nvSpPr>
        <p:spPr>
          <a:xfrm>
            <a:off x="3867912" y="1930936"/>
            <a:ext cx="3474720" cy="402336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48" name="Google Shape;48;p6"/>
          <p:cNvSpPr txBox="1">
            <a:spLocks noGrp="1"/>
          </p:cNvSpPr>
          <p:nvPr>
            <p:ph type="body" idx="3"/>
          </p:nvPr>
        </p:nvSpPr>
        <p:spPr>
          <a:xfrm>
            <a:off x="7818463" y="1023586"/>
            <a:ext cx="3474720" cy="813171"/>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0"/>
              </a:spcBef>
              <a:spcAft>
                <a:spcPts val="0"/>
              </a:spcAft>
              <a:buSzPts val="2000"/>
              <a:buNone/>
              <a:defRPr sz="2000" b="1">
                <a:solidFill>
                  <a:srgbClr val="595959"/>
                </a:solidFill>
              </a:defRPr>
            </a:lvl1pPr>
            <a:lvl2pPr marL="914400" lvl="1" indent="-228600" algn="l">
              <a:lnSpc>
                <a:spcPct val="90000"/>
              </a:lnSpc>
              <a:spcBef>
                <a:spcPts val="250"/>
              </a:spcBef>
              <a:spcAft>
                <a:spcPts val="0"/>
              </a:spcAft>
              <a:buSzPts val="2000"/>
              <a:buNone/>
              <a:defRPr sz="2000" b="1"/>
            </a:lvl2pPr>
            <a:lvl3pPr marL="1371600" lvl="2" indent="-228600" algn="l">
              <a:lnSpc>
                <a:spcPct val="90000"/>
              </a:lnSpc>
              <a:spcBef>
                <a:spcPts val="250"/>
              </a:spcBef>
              <a:spcAft>
                <a:spcPts val="0"/>
              </a:spcAft>
              <a:buSzPts val="1800"/>
              <a:buNone/>
              <a:defRPr sz="1800" b="1"/>
            </a:lvl3pPr>
            <a:lvl4pPr marL="1828800" lvl="3" indent="-228600" algn="l">
              <a:lnSpc>
                <a:spcPct val="90000"/>
              </a:lnSpc>
              <a:spcBef>
                <a:spcPts val="250"/>
              </a:spcBef>
              <a:spcAft>
                <a:spcPts val="0"/>
              </a:spcAft>
              <a:buSzPts val="1600"/>
              <a:buNone/>
              <a:defRPr sz="1600" b="1"/>
            </a:lvl4pPr>
            <a:lvl5pPr marL="2286000" lvl="4" indent="-228600" algn="l">
              <a:lnSpc>
                <a:spcPct val="90000"/>
              </a:lnSpc>
              <a:spcBef>
                <a:spcPts val="250"/>
              </a:spcBef>
              <a:spcAft>
                <a:spcPts val="0"/>
              </a:spcAft>
              <a:buSzPts val="1600"/>
              <a:buNone/>
              <a:defRPr sz="1600" b="1"/>
            </a:lvl5pPr>
            <a:lvl6pPr marL="2743200" lvl="5" indent="-228600" algn="l">
              <a:lnSpc>
                <a:spcPct val="90000"/>
              </a:lnSpc>
              <a:spcBef>
                <a:spcPts val="250"/>
              </a:spcBef>
              <a:spcAft>
                <a:spcPts val="0"/>
              </a:spcAft>
              <a:buSzPts val="1600"/>
              <a:buNone/>
              <a:defRPr sz="1600" b="1"/>
            </a:lvl6pPr>
            <a:lvl7pPr marL="3200400" lvl="6" indent="-228600" algn="l">
              <a:lnSpc>
                <a:spcPct val="90000"/>
              </a:lnSpc>
              <a:spcBef>
                <a:spcPts val="250"/>
              </a:spcBef>
              <a:spcAft>
                <a:spcPts val="0"/>
              </a:spcAft>
              <a:buSzPts val="1600"/>
              <a:buNone/>
              <a:defRPr sz="1600" b="1"/>
            </a:lvl7pPr>
            <a:lvl8pPr marL="3657600" lvl="7" indent="-228600" algn="l">
              <a:lnSpc>
                <a:spcPct val="90000"/>
              </a:lnSpc>
              <a:spcBef>
                <a:spcPts val="250"/>
              </a:spcBef>
              <a:spcAft>
                <a:spcPts val="0"/>
              </a:spcAft>
              <a:buSzPts val="1600"/>
              <a:buNone/>
              <a:defRPr sz="1600" b="1"/>
            </a:lvl8pPr>
            <a:lvl9pPr marL="4114800" lvl="8" indent="-228600" algn="l">
              <a:lnSpc>
                <a:spcPct val="90000"/>
              </a:lnSpc>
              <a:spcBef>
                <a:spcPts val="250"/>
              </a:spcBef>
              <a:spcAft>
                <a:spcPts val="250"/>
              </a:spcAft>
              <a:buSzPts val="1600"/>
              <a:buNone/>
              <a:defRPr sz="1600" b="1"/>
            </a:lvl9pPr>
          </a:lstStyle>
          <a:p>
            <a:endParaRPr/>
          </a:p>
        </p:txBody>
      </p:sp>
      <p:sp>
        <p:nvSpPr>
          <p:cNvPr id="49" name="Google Shape;49;p6"/>
          <p:cNvSpPr txBox="1">
            <a:spLocks noGrp="1"/>
          </p:cNvSpPr>
          <p:nvPr>
            <p:ph type="body" idx="4"/>
          </p:nvPr>
        </p:nvSpPr>
        <p:spPr>
          <a:xfrm>
            <a:off x="7818463" y="1930936"/>
            <a:ext cx="3474720" cy="402336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50" name="Google Shape;50;p6"/>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6"/>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6"/>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Alleen titel" type="titleOnly">
  <p:cSld name="TITLE_ONLY">
    <p:spTree>
      <p:nvGrpSpPr>
        <p:cNvPr id="1" name="Shape 53"/>
        <p:cNvGrpSpPr/>
        <p:nvPr/>
      </p:nvGrpSpPr>
      <p:grpSpPr>
        <a:xfrm>
          <a:off x="0" y="0"/>
          <a:ext cx="0" cy="0"/>
          <a:chOff x="0" y="0"/>
          <a:chExt cx="0" cy="0"/>
        </a:xfrm>
      </p:grpSpPr>
      <p:sp>
        <p:nvSpPr>
          <p:cNvPr id="54" name="Google Shape;54;p7"/>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7"/>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7"/>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7"/>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Leeg" type="blank">
  <p:cSld name="BLANK">
    <p:spTree>
      <p:nvGrpSpPr>
        <p:cNvPr id="1" name="Shape 58"/>
        <p:cNvGrpSpPr/>
        <p:nvPr/>
      </p:nvGrpSpPr>
      <p:grpSpPr>
        <a:xfrm>
          <a:off x="0" y="0"/>
          <a:ext cx="0" cy="0"/>
          <a:chOff x="0" y="0"/>
          <a:chExt cx="0" cy="0"/>
        </a:xfrm>
      </p:grpSpPr>
      <p:sp>
        <p:nvSpPr>
          <p:cNvPr id="59" name="Google Shape;59;p8"/>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8"/>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8"/>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nhoud met bijschrift" type="objTx">
  <p:cSld name="OBJECT_WITH_CAPTION_TEXT">
    <p:spTree>
      <p:nvGrpSpPr>
        <p:cNvPr id="1" name="Shape 62"/>
        <p:cNvGrpSpPr/>
        <p:nvPr/>
      </p:nvGrpSpPr>
      <p:grpSpPr>
        <a:xfrm>
          <a:off x="0" y="0"/>
          <a:ext cx="0" cy="0"/>
          <a:chOff x="0" y="0"/>
          <a:chExt cx="0" cy="0"/>
        </a:xfrm>
      </p:grpSpPr>
      <p:sp>
        <p:nvSpPr>
          <p:cNvPr id="63" name="Google Shape;63;p9"/>
          <p:cNvSpPr txBox="1">
            <a:spLocks noGrp="1"/>
          </p:cNvSpPr>
          <p:nvPr>
            <p:ph type="title"/>
          </p:nvPr>
        </p:nvSpPr>
        <p:spPr>
          <a:xfrm>
            <a:off x="256032" y="1143000"/>
            <a:ext cx="2834640" cy="237744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3200"/>
              <a:buFont typeface="Corbel"/>
              <a:buNone/>
              <a:defRPr sz="32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9"/>
          <p:cNvSpPr txBox="1">
            <a:spLocks noGrp="1"/>
          </p:cNvSpPr>
          <p:nvPr>
            <p:ph type="body" idx="1"/>
          </p:nvPr>
        </p:nvSpPr>
        <p:spPr>
          <a:xfrm>
            <a:off x="3867912" y="868680"/>
            <a:ext cx="7315200" cy="512064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65" name="Google Shape;65;p9"/>
          <p:cNvSpPr txBox="1">
            <a:spLocks noGrp="1"/>
          </p:cNvSpPr>
          <p:nvPr>
            <p:ph type="body" idx="2"/>
          </p:nvPr>
        </p:nvSpPr>
        <p:spPr>
          <a:xfrm>
            <a:off x="256032" y="3494176"/>
            <a:ext cx="2834640" cy="232199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200"/>
              </a:spcBef>
              <a:spcAft>
                <a:spcPts val="0"/>
              </a:spcAft>
              <a:buSzPts val="1400"/>
              <a:buNone/>
              <a:defRPr sz="1400">
                <a:solidFill>
                  <a:srgbClr val="FFFFFF"/>
                </a:solidFill>
              </a:defRPr>
            </a:lvl1pPr>
            <a:lvl2pPr marL="914400" lvl="1" indent="-228600" algn="l">
              <a:lnSpc>
                <a:spcPct val="90000"/>
              </a:lnSpc>
              <a:spcBef>
                <a:spcPts val="250"/>
              </a:spcBef>
              <a:spcAft>
                <a:spcPts val="0"/>
              </a:spcAft>
              <a:buSzPts val="1200"/>
              <a:buNone/>
              <a:defRPr sz="1200"/>
            </a:lvl2pPr>
            <a:lvl3pPr marL="1371600" lvl="2" indent="-228600" algn="l">
              <a:lnSpc>
                <a:spcPct val="90000"/>
              </a:lnSpc>
              <a:spcBef>
                <a:spcPts val="250"/>
              </a:spcBef>
              <a:spcAft>
                <a:spcPts val="0"/>
              </a:spcAft>
              <a:buSzPts val="1000"/>
              <a:buNone/>
              <a:defRPr sz="1000"/>
            </a:lvl3pPr>
            <a:lvl4pPr marL="1828800" lvl="3" indent="-228600" algn="l">
              <a:lnSpc>
                <a:spcPct val="90000"/>
              </a:lnSpc>
              <a:spcBef>
                <a:spcPts val="250"/>
              </a:spcBef>
              <a:spcAft>
                <a:spcPts val="0"/>
              </a:spcAft>
              <a:buSzPts val="900"/>
              <a:buNone/>
              <a:defRPr sz="900"/>
            </a:lvl4pPr>
            <a:lvl5pPr marL="2286000" lvl="4" indent="-228600" algn="l">
              <a:lnSpc>
                <a:spcPct val="90000"/>
              </a:lnSpc>
              <a:spcBef>
                <a:spcPts val="250"/>
              </a:spcBef>
              <a:spcAft>
                <a:spcPts val="0"/>
              </a:spcAft>
              <a:buSzPts val="900"/>
              <a:buNone/>
              <a:defRPr sz="900"/>
            </a:lvl5pPr>
            <a:lvl6pPr marL="2743200" lvl="5" indent="-228600" algn="l">
              <a:lnSpc>
                <a:spcPct val="90000"/>
              </a:lnSpc>
              <a:spcBef>
                <a:spcPts val="250"/>
              </a:spcBef>
              <a:spcAft>
                <a:spcPts val="0"/>
              </a:spcAft>
              <a:buSzPts val="900"/>
              <a:buNone/>
              <a:defRPr sz="900"/>
            </a:lvl6pPr>
            <a:lvl7pPr marL="3200400" lvl="6" indent="-228600" algn="l">
              <a:lnSpc>
                <a:spcPct val="90000"/>
              </a:lnSpc>
              <a:spcBef>
                <a:spcPts val="250"/>
              </a:spcBef>
              <a:spcAft>
                <a:spcPts val="0"/>
              </a:spcAft>
              <a:buSzPts val="900"/>
              <a:buNone/>
              <a:defRPr sz="900"/>
            </a:lvl7pPr>
            <a:lvl8pPr marL="3657600" lvl="7" indent="-228600" algn="l">
              <a:lnSpc>
                <a:spcPct val="90000"/>
              </a:lnSpc>
              <a:spcBef>
                <a:spcPts val="250"/>
              </a:spcBef>
              <a:spcAft>
                <a:spcPts val="0"/>
              </a:spcAft>
              <a:buSzPts val="900"/>
              <a:buNone/>
              <a:defRPr sz="900"/>
            </a:lvl8pPr>
            <a:lvl9pPr marL="4114800" lvl="8" indent="-228600" algn="l">
              <a:lnSpc>
                <a:spcPct val="90000"/>
              </a:lnSpc>
              <a:spcBef>
                <a:spcPts val="250"/>
              </a:spcBef>
              <a:spcAft>
                <a:spcPts val="250"/>
              </a:spcAft>
              <a:buSzPts val="900"/>
              <a:buNone/>
              <a:defRPr sz="900"/>
            </a:lvl9pPr>
          </a:lstStyle>
          <a:p>
            <a:endParaRPr/>
          </a:p>
        </p:txBody>
      </p:sp>
      <p:sp>
        <p:nvSpPr>
          <p:cNvPr id="66" name="Google Shape;66;p9"/>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9"/>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9"/>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Afbeelding met bijschrift" type="picTx">
  <p:cSld name="PICTURE_WITH_CAPTION_TEXT">
    <p:spTree>
      <p:nvGrpSpPr>
        <p:cNvPr id="1" name="Shape 69"/>
        <p:cNvGrpSpPr/>
        <p:nvPr/>
      </p:nvGrpSpPr>
      <p:grpSpPr>
        <a:xfrm>
          <a:off x="0" y="0"/>
          <a:ext cx="0" cy="0"/>
          <a:chOff x="0" y="0"/>
          <a:chExt cx="0" cy="0"/>
        </a:xfrm>
      </p:grpSpPr>
      <p:sp>
        <p:nvSpPr>
          <p:cNvPr id="70" name="Google Shape;70;p10"/>
          <p:cNvSpPr txBox="1">
            <a:spLocks noGrp="1"/>
          </p:cNvSpPr>
          <p:nvPr>
            <p:ph type="title"/>
          </p:nvPr>
        </p:nvSpPr>
        <p:spPr>
          <a:xfrm>
            <a:off x="256032" y="1143000"/>
            <a:ext cx="2834640" cy="237744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3200"/>
              <a:buFont typeface="Corbel"/>
              <a:buNone/>
              <a:defRPr sz="32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10"/>
          <p:cNvSpPr>
            <a:spLocks noGrp="1"/>
          </p:cNvSpPr>
          <p:nvPr>
            <p:ph type="pic" idx="2"/>
          </p:nvPr>
        </p:nvSpPr>
        <p:spPr>
          <a:xfrm>
            <a:off x="3570644" y="767419"/>
            <a:ext cx="8115230" cy="5330952"/>
          </a:xfrm>
          <a:prstGeom prst="rect">
            <a:avLst/>
          </a:prstGeom>
          <a:solidFill>
            <a:srgbClr val="BFBFBF"/>
          </a:solid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chemeClr val="accent1"/>
              </a:buClr>
              <a:buSzPts val="3200"/>
              <a:buFont typeface="Noto Sans Symbols"/>
              <a:buNone/>
              <a:defRPr sz="3200" b="0" i="0" u="none" strike="noStrike" cap="none">
                <a:solidFill>
                  <a:srgbClr val="595959"/>
                </a:solidFill>
                <a:latin typeface="Corbel"/>
                <a:ea typeface="Corbel"/>
                <a:cs typeface="Corbel"/>
                <a:sym typeface="Corbel"/>
              </a:defRPr>
            </a:lvl1pPr>
            <a:lvl2pPr marR="0" lvl="1" algn="l" rtl="0">
              <a:lnSpc>
                <a:spcPct val="90000"/>
              </a:lnSpc>
              <a:spcBef>
                <a:spcPts val="250"/>
              </a:spcBef>
              <a:spcAft>
                <a:spcPts val="0"/>
              </a:spcAft>
              <a:buClr>
                <a:schemeClr val="accent1"/>
              </a:buClr>
              <a:buSzPts val="2800"/>
              <a:buFont typeface="Noto Sans Symbols"/>
              <a:buNone/>
              <a:defRPr sz="2800" b="0" i="0" u="none" strike="noStrike" cap="none">
                <a:solidFill>
                  <a:srgbClr val="595959"/>
                </a:solidFill>
                <a:latin typeface="Corbel"/>
                <a:ea typeface="Corbel"/>
                <a:cs typeface="Corbel"/>
                <a:sym typeface="Corbel"/>
              </a:defRPr>
            </a:lvl2pPr>
            <a:lvl3pPr marR="0" lvl="2" algn="l" rtl="0">
              <a:lnSpc>
                <a:spcPct val="90000"/>
              </a:lnSpc>
              <a:spcBef>
                <a:spcPts val="250"/>
              </a:spcBef>
              <a:spcAft>
                <a:spcPts val="0"/>
              </a:spcAft>
              <a:buClr>
                <a:schemeClr val="accent1"/>
              </a:buClr>
              <a:buSzPts val="2400"/>
              <a:buFont typeface="Noto Sans Symbols"/>
              <a:buNone/>
              <a:defRPr sz="2400" b="0" i="0" u="none" strike="noStrike" cap="none">
                <a:solidFill>
                  <a:srgbClr val="595959"/>
                </a:solidFill>
                <a:latin typeface="Corbel"/>
                <a:ea typeface="Corbel"/>
                <a:cs typeface="Corbel"/>
                <a:sym typeface="Corbel"/>
              </a:defRPr>
            </a:lvl3pPr>
            <a:lvl4pPr marR="0" lvl="3" algn="l" rtl="0">
              <a:lnSpc>
                <a:spcPct val="90000"/>
              </a:lnSpc>
              <a:spcBef>
                <a:spcPts val="250"/>
              </a:spcBef>
              <a:spcAft>
                <a:spcPts val="0"/>
              </a:spcAft>
              <a:buClr>
                <a:schemeClr val="accent1"/>
              </a:buClr>
              <a:buSzPts val="2000"/>
              <a:buFont typeface="Noto Sans Symbols"/>
              <a:buNone/>
              <a:defRPr sz="2000" b="0" i="0" u="none" strike="noStrike" cap="none">
                <a:solidFill>
                  <a:srgbClr val="595959"/>
                </a:solidFill>
                <a:latin typeface="Corbel"/>
                <a:ea typeface="Corbel"/>
                <a:cs typeface="Corbel"/>
                <a:sym typeface="Corbel"/>
              </a:defRPr>
            </a:lvl4pPr>
            <a:lvl5pPr marR="0" lvl="4" algn="l" rtl="0">
              <a:lnSpc>
                <a:spcPct val="90000"/>
              </a:lnSpc>
              <a:spcBef>
                <a:spcPts val="250"/>
              </a:spcBef>
              <a:spcAft>
                <a:spcPts val="0"/>
              </a:spcAft>
              <a:buClr>
                <a:schemeClr val="accent1"/>
              </a:buClr>
              <a:buSzPts val="2000"/>
              <a:buFont typeface="Noto Sans Symbols"/>
              <a:buNone/>
              <a:defRPr sz="2000" b="0" i="0" u="none" strike="noStrike" cap="none">
                <a:solidFill>
                  <a:srgbClr val="595959"/>
                </a:solidFill>
                <a:latin typeface="Corbel"/>
                <a:ea typeface="Corbel"/>
                <a:cs typeface="Corbel"/>
                <a:sym typeface="Corbel"/>
              </a:defRPr>
            </a:lvl5pPr>
            <a:lvl6pPr marR="0" lvl="5" algn="l" rtl="0">
              <a:lnSpc>
                <a:spcPct val="90000"/>
              </a:lnSpc>
              <a:spcBef>
                <a:spcPts val="250"/>
              </a:spcBef>
              <a:spcAft>
                <a:spcPts val="0"/>
              </a:spcAft>
              <a:buClr>
                <a:schemeClr val="accent1"/>
              </a:buClr>
              <a:buSzPts val="2000"/>
              <a:buFont typeface="Noto Sans Symbols"/>
              <a:buNone/>
              <a:defRPr sz="2000" b="0" i="0" u="none" strike="noStrike" cap="none">
                <a:solidFill>
                  <a:srgbClr val="595959"/>
                </a:solidFill>
                <a:latin typeface="Corbel"/>
                <a:ea typeface="Corbel"/>
                <a:cs typeface="Corbel"/>
                <a:sym typeface="Corbel"/>
              </a:defRPr>
            </a:lvl6pPr>
            <a:lvl7pPr marR="0" lvl="6" algn="l" rtl="0">
              <a:lnSpc>
                <a:spcPct val="90000"/>
              </a:lnSpc>
              <a:spcBef>
                <a:spcPts val="250"/>
              </a:spcBef>
              <a:spcAft>
                <a:spcPts val="0"/>
              </a:spcAft>
              <a:buClr>
                <a:schemeClr val="accent1"/>
              </a:buClr>
              <a:buSzPts val="2000"/>
              <a:buFont typeface="Noto Sans Symbols"/>
              <a:buNone/>
              <a:defRPr sz="2000" b="0" i="0" u="none" strike="noStrike" cap="none">
                <a:solidFill>
                  <a:srgbClr val="595959"/>
                </a:solidFill>
                <a:latin typeface="Corbel"/>
                <a:ea typeface="Corbel"/>
                <a:cs typeface="Corbel"/>
                <a:sym typeface="Corbel"/>
              </a:defRPr>
            </a:lvl7pPr>
            <a:lvl8pPr marR="0" lvl="7" algn="l" rtl="0">
              <a:lnSpc>
                <a:spcPct val="90000"/>
              </a:lnSpc>
              <a:spcBef>
                <a:spcPts val="250"/>
              </a:spcBef>
              <a:spcAft>
                <a:spcPts val="0"/>
              </a:spcAft>
              <a:buClr>
                <a:schemeClr val="accent1"/>
              </a:buClr>
              <a:buSzPts val="2000"/>
              <a:buFont typeface="Noto Sans Symbols"/>
              <a:buNone/>
              <a:defRPr sz="2000" b="0" i="0" u="none" strike="noStrike" cap="none">
                <a:solidFill>
                  <a:srgbClr val="595959"/>
                </a:solidFill>
                <a:latin typeface="Corbel"/>
                <a:ea typeface="Corbel"/>
                <a:cs typeface="Corbel"/>
                <a:sym typeface="Corbel"/>
              </a:defRPr>
            </a:lvl8pPr>
            <a:lvl9pPr marR="0" lvl="8" algn="l" rtl="0">
              <a:lnSpc>
                <a:spcPct val="90000"/>
              </a:lnSpc>
              <a:spcBef>
                <a:spcPts val="250"/>
              </a:spcBef>
              <a:spcAft>
                <a:spcPts val="250"/>
              </a:spcAft>
              <a:buClr>
                <a:schemeClr val="accent1"/>
              </a:buClr>
              <a:buSzPts val="2000"/>
              <a:buFont typeface="Noto Sans Symbols"/>
              <a:buNone/>
              <a:defRPr sz="2000" b="0" i="0" u="none" strike="noStrike" cap="none">
                <a:solidFill>
                  <a:srgbClr val="595959"/>
                </a:solidFill>
                <a:latin typeface="Corbel"/>
                <a:ea typeface="Corbel"/>
                <a:cs typeface="Corbel"/>
                <a:sym typeface="Corbel"/>
              </a:defRPr>
            </a:lvl9pPr>
          </a:lstStyle>
          <a:p>
            <a:endParaRPr/>
          </a:p>
        </p:txBody>
      </p:sp>
      <p:sp>
        <p:nvSpPr>
          <p:cNvPr id="72" name="Google Shape;72;p10"/>
          <p:cNvSpPr txBox="1">
            <a:spLocks noGrp="1"/>
          </p:cNvSpPr>
          <p:nvPr>
            <p:ph type="body" idx="1"/>
          </p:nvPr>
        </p:nvSpPr>
        <p:spPr>
          <a:xfrm>
            <a:off x="256032" y="3493008"/>
            <a:ext cx="2834640" cy="232257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200"/>
              </a:spcBef>
              <a:spcAft>
                <a:spcPts val="0"/>
              </a:spcAft>
              <a:buSzPts val="1400"/>
              <a:buNone/>
              <a:defRPr sz="1400">
                <a:solidFill>
                  <a:srgbClr val="FFFFFF"/>
                </a:solidFill>
              </a:defRPr>
            </a:lvl1pPr>
            <a:lvl2pPr marL="914400" lvl="1" indent="-228600" algn="l">
              <a:lnSpc>
                <a:spcPct val="90000"/>
              </a:lnSpc>
              <a:spcBef>
                <a:spcPts val="250"/>
              </a:spcBef>
              <a:spcAft>
                <a:spcPts val="0"/>
              </a:spcAft>
              <a:buSzPts val="1200"/>
              <a:buNone/>
              <a:defRPr sz="1200"/>
            </a:lvl2pPr>
            <a:lvl3pPr marL="1371600" lvl="2" indent="-228600" algn="l">
              <a:lnSpc>
                <a:spcPct val="90000"/>
              </a:lnSpc>
              <a:spcBef>
                <a:spcPts val="250"/>
              </a:spcBef>
              <a:spcAft>
                <a:spcPts val="0"/>
              </a:spcAft>
              <a:buSzPts val="1000"/>
              <a:buNone/>
              <a:defRPr sz="1000"/>
            </a:lvl3pPr>
            <a:lvl4pPr marL="1828800" lvl="3" indent="-228600" algn="l">
              <a:lnSpc>
                <a:spcPct val="90000"/>
              </a:lnSpc>
              <a:spcBef>
                <a:spcPts val="250"/>
              </a:spcBef>
              <a:spcAft>
                <a:spcPts val="0"/>
              </a:spcAft>
              <a:buSzPts val="900"/>
              <a:buNone/>
              <a:defRPr sz="900"/>
            </a:lvl4pPr>
            <a:lvl5pPr marL="2286000" lvl="4" indent="-228600" algn="l">
              <a:lnSpc>
                <a:spcPct val="90000"/>
              </a:lnSpc>
              <a:spcBef>
                <a:spcPts val="250"/>
              </a:spcBef>
              <a:spcAft>
                <a:spcPts val="0"/>
              </a:spcAft>
              <a:buSzPts val="900"/>
              <a:buNone/>
              <a:defRPr sz="900"/>
            </a:lvl5pPr>
            <a:lvl6pPr marL="2743200" lvl="5" indent="-228600" algn="l">
              <a:lnSpc>
                <a:spcPct val="90000"/>
              </a:lnSpc>
              <a:spcBef>
                <a:spcPts val="250"/>
              </a:spcBef>
              <a:spcAft>
                <a:spcPts val="0"/>
              </a:spcAft>
              <a:buSzPts val="900"/>
              <a:buNone/>
              <a:defRPr sz="900"/>
            </a:lvl6pPr>
            <a:lvl7pPr marL="3200400" lvl="6" indent="-228600" algn="l">
              <a:lnSpc>
                <a:spcPct val="90000"/>
              </a:lnSpc>
              <a:spcBef>
                <a:spcPts val="250"/>
              </a:spcBef>
              <a:spcAft>
                <a:spcPts val="0"/>
              </a:spcAft>
              <a:buSzPts val="900"/>
              <a:buNone/>
              <a:defRPr sz="900"/>
            </a:lvl7pPr>
            <a:lvl8pPr marL="3657600" lvl="7" indent="-228600" algn="l">
              <a:lnSpc>
                <a:spcPct val="90000"/>
              </a:lnSpc>
              <a:spcBef>
                <a:spcPts val="250"/>
              </a:spcBef>
              <a:spcAft>
                <a:spcPts val="0"/>
              </a:spcAft>
              <a:buSzPts val="900"/>
              <a:buNone/>
              <a:defRPr sz="900"/>
            </a:lvl8pPr>
            <a:lvl9pPr marL="4114800" lvl="8" indent="-228600" algn="l">
              <a:lnSpc>
                <a:spcPct val="90000"/>
              </a:lnSpc>
              <a:spcBef>
                <a:spcPts val="250"/>
              </a:spcBef>
              <a:spcAft>
                <a:spcPts val="250"/>
              </a:spcAft>
              <a:buSzPts val="900"/>
              <a:buNone/>
              <a:defRPr sz="900"/>
            </a:lvl9pPr>
          </a:lstStyle>
          <a:p>
            <a:endParaRPr/>
          </a:p>
        </p:txBody>
      </p:sp>
      <p:sp>
        <p:nvSpPr>
          <p:cNvPr id="73" name="Google Shape;73;p10"/>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10"/>
          <p:cNvSpPr txBox="1">
            <a:spLocks noGrp="1"/>
          </p:cNvSpPr>
          <p:nvPr>
            <p:ph type="ftr" idx="11"/>
          </p:nvPr>
        </p:nvSpPr>
        <p:spPr>
          <a:xfrm>
            <a:off x="3499101"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10"/>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p:nvPr/>
        </p:nvSpPr>
        <p:spPr>
          <a:xfrm>
            <a:off x="1" y="758952"/>
            <a:ext cx="3443590" cy="5330952"/>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1"/>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FFFFFF"/>
              </a:buClr>
              <a:buSzPts val="3600"/>
              <a:buFont typeface="Corbel"/>
              <a:buNone/>
              <a:defRPr sz="3600" b="0" i="0" u="none" strike="noStrike" cap="none">
                <a:solidFill>
                  <a:srgbClr val="FFFFFF"/>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1"/>
          <p:cNvSpPr/>
          <p:nvPr/>
        </p:nvSpPr>
        <p:spPr>
          <a:xfrm>
            <a:off x="11815864" y="758952"/>
            <a:ext cx="384048" cy="5330952"/>
          </a:xfrm>
          <a:prstGeom prst="rect">
            <a:avLst/>
          </a:prstGeom>
          <a:solidFill>
            <a:srgbClr val="C8C8C8">
              <a:alpha val="4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1"/>
          <p:cNvSpPr txBox="1">
            <a:spLocks noGrp="1"/>
          </p:cNvSpPr>
          <p:nvPr>
            <p:ph type="body" idx="1"/>
          </p:nvPr>
        </p:nvSpPr>
        <p:spPr>
          <a:xfrm>
            <a:off x="3869268" y="864108"/>
            <a:ext cx="7315200" cy="5120640"/>
          </a:xfrm>
          <a:prstGeom prst="rect">
            <a:avLst/>
          </a:prstGeom>
          <a:noFill/>
          <a:ln>
            <a:noFill/>
          </a:ln>
        </p:spPr>
        <p:txBody>
          <a:bodyPr spcFirstLastPara="1" wrap="square" lIns="91425" tIns="45700" rIns="91425" bIns="45700" anchor="ctr" anchorCtr="0">
            <a:normAutofit/>
          </a:bodyPr>
          <a:lstStyle>
            <a:lvl1pPr marL="457200" marR="0" lvl="0" indent="-355600" algn="l" rtl="0">
              <a:lnSpc>
                <a:spcPct val="90000"/>
              </a:lnSpc>
              <a:spcBef>
                <a:spcPts val="1200"/>
              </a:spcBef>
              <a:spcAft>
                <a:spcPts val="0"/>
              </a:spcAft>
              <a:buClr>
                <a:schemeClr val="accent1"/>
              </a:buClr>
              <a:buSzPts val="2000"/>
              <a:buFont typeface="Noto Sans Symbols"/>
              <a:buChar char="●"/>
              <a:defRPr sz="2000" b="0" i="0" u="none" strike="noStrike" cap="none">
                <a:solidFill>
                  <a:srgbClr val="595959"/>
                </a:solidFill>
                <a:latin typeface="Corbel"/>
                <a:ea typeface="Corbel"/>
                <a:cs typeface="Corbel"/>
                <a:sym typeface="Corbel"/>
              </a:defRPr>
            </a:lvl1pPr>
            <a:lvl2pPr marL="914400" marR="0" lvl="1" indent="-342900" algn="l" rtl="0">
              <a:lnSpc>
                <a:spcPct val="90000"/>
              </a:lnSpc>
              <a:spcBef>
                <a:spcPts val="250"/>
              </a:spcBef>
              <a:spcAft>
                <a:spcPts val="0"/>
              </a:spcAft>
              <a:buClr>
                <a:schemeClr val="accent1"/>
              </a:buClr>
              <a:buSzPts val="1800"/>
              <a:buFont typeface="Noto Sans Symbols"/>
              <a:buChar char="●"/>
              <a:defRPr sz="1800" b="0" i="0" u="none" strike="noStrike" cap="none">
                <a:solidFill>
                  <a:srgbClr val="595959"/>
                </a:solidFill>
                <a:latin typeface="Corbel"/>
                <a:ea typeface="Corbel"/>
                <a:cs typeface="Corbel"/>
                <a:sym typeface="Corbel"/>
              </a:defRPr>
            </a:lvl2pPr>
            <a:lvl3pPr marL="1371600" marR="0" lvl="2" indent="-330200" algn="l" rtl="0">
              <a:lnSpc>
                <a:spcPct val="90000"/>
              </a:lnSpc>
              <a:spcBef>
                <a:spcPts val="250"/>
              </a:spcBef>
              <a:spcAft>
                <a:spcPts val="0"/>
              </a:spcAft>
              <a:buClr>
                <a:schemeClr val="accent1"/>
              </a:buClr>
              <a:buSzPts val="1600"/>
              <a:buFont typeface="Noto Sans Symbols"/>
              <a:buChar char="●"/>
              <a:defRPr sz="1600" b="0" i="0" u="none" strike="noStrike" cap="none">
                <a:solidFill>
                  <a:srgbClr val="595959"/>
                </a:solidFill>
                <a:latin typeface="Corbel"/>
                <a:ea typeface="Corbel"/>
                <a:cs typeface="Corbel"/>
                <a:sym typeface="Corbel"/>
              </a:defRPr>
            </a:lvl3pPr>
            <a:lvl4pPr marL="1828800" marR="0" lvl="3"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4pPr>
            <a:lvl5pPr marL="2286000" marR="0" lvl="4"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5pPr>
            <a:lvl6pPr marL="2743200" marR="0" lvl="5"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6pPr>
            <a:lvl7pPr marL="3200400" marR="0" lvl="6"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7pPr>
            <a:lvl8pPr marL="3657600" marR="0" lvl="7"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8pPr>
            <a:lvl9pPr marL="4114800" marR="0" lvl="8" indent="-317500" algn="l" rtl="0">
              <a:lnSpc>
                <a:spcPct val="90000"/>
              </a:lnSpc>
              <a:spcBef>
                <a:spcPts val="250"/>
              </a:spcBef>
              <a:spcAft>
                <a:spcPts val="25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9pPr>
          </a:lstStyle>
          <a:p>
            <a:endParaRPr/>
          </a:p>
        </p:txBody>
      </p:sp>
      <p:sp>
        <p:nvSpPr>
          <p:cNvPr id="14" name="Google Shape;14;p1"/>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100" b="0" i="0" u="none" strike="noStrike" cap="none">
                <a:solidFill>
                  <a:srgbClr val="7F7F7F"/>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15" name="Google Shape;15;p1"/>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100" b="0" i="0" u="none" strike="noStrike" cap="none">
                <a:solidFill>
                  <a:srgbClr val="7F7F7F"/>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16" name="Google Shape;16;p1"/>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chemeClr val="accent1"/>
                </a:solidFill>
                <a:latin typeface="Corbel"/>
                <a:ea typeface="Corbel"/>
                <a:cs typeface="Corbel"/>
                <a:sym typeface="Corbel"/>
              </a:defRPr>
            </a:lvl1pPr>
            <a:lvl2pPr marL="0" marR="0" lvl="1" indent="0" algn="r" rtl="0">
              <a:spcBef>
                <a:spcPts val="0"/>
              </a:spcBef>
              <a:buNone/>
              <a:defRPr sz="1200" b="1" i="0" u="none" strike="noStrike" cap="none">
                <a:solidFill>
                  <a:schemeClr val="accent1"/>
                </a:solidFill>
                <a:latin typeface="Corbel"/>
                <a:ea typeface="Corbel"/>
                <a:cs typeface="Corbel"/>
                <a:sym typeface="Corbel"/>
              </a:defRPr>
            </a:lvl2pPr>
            <a:lvl3pPr marL="0" marR="0" lvl="2" indent="0" algn="r" rtl="0">
              <a:spcBef>
                <a:spcPts val="0"/>
              </a:spcBef>
              <a:buNone/>
              <a:defRPr sz="1200" b="1" i="0" u="none" strike="noStrike" cap="none">
                <a:solidFill>
                  <a:schemeClr val="accent1"/>
                </a:solidFill>
                <a:latin typeface="Corbel"/>
                <a:ea typeface="Corbel"/>
                <a:cs typeface="Corbel"/>
                <a:sym typeface="Corbel"/>
              </a:defRPr>
            </a:lvl3pPr>
            <a:lvl4pPr marL="0" marR="0" lvl="3" indent="0" algn="r" rtl="0">
              <a:spcBef>
                <a:spcPts val="0"/>
              </a:spcBef>
              <a:buNone/>
              <a:defRPr sz="1200" b="1" i="0" u="none" strike="noStrike" cap="none">
                <a:solidFill>
                  <a:schemeClr val="accent1"/>
                </a:solidFill>
                <a:latin typeface="Corbel"/>
                <a:ea typeface="Corbel"/>
                <a:cs typeface="Corbel"/>
                <a:sym typeface="Corbel"/>
              </a:defRPr>
            </a:lvl4pPr>
            <a:lvl5pPr marL="0" marR="0" lvl="4" indent="0" algn="r" rtl="0">
              <a:spcBef>
                <a:spcPts val="0"/>
              </a:spcBef>
              <a:buNone/>
              <a:defRPr sz="1200" b="1" i="0" u="none" strike="noStrike" cap="none">
                <a:solidFill>
                  <a:schemeClr val="accent1"/>
                </a:solidFill>
                <a:latin typeface="Corbel"/>
                <a:ea typeface="Corbel"/>
                <a:cs typeface="Corbel"/>
                <a:sym typeface="Corbel"/>
              </a:defRPr>
            </a:lvl5pPr>
            <a:lvl6pPr marL="0" marR="0" lvl="5" indent="0" algn="r" rtl="0">
              <a:spcBef>
                <a:spcPts val="0"/>
              </a:spcBef>
              <a:buNone/>
              <a:defRPr sz="1200" b="1" i="0" u="none" strike="noStrike" cap="none">
                <a:solidFill>
                  <a:schemeClr val="accent1"/>
                </a:solidFill>
                <a:latin typeface="Corbel"/>
                <a:ea typeface="Corbel"/>
                <a:cs typeface="Corbel"/>
                <a:sym typeface="Corbel"/>
              </a:defRPr>
            </a:lvl6pPr>
            <a:lvl7pPr marL="0" marR="0" lvl="6" indent="0" algn="r" rtl="0">
              <a:spcBef>
                <a:spcPts val="0"/>
              </a:spcBef>
              <a:buNone/>
              <a:defRPr sz="1200" b="1" i="0" u="none" strike="noStrike" cap="none">
                <a:solidFill>
                  <a:schemeClr val="accent1"/>
                </a:solidFill>
                <a:latin typeface="Corbel"/>
                <a:ea typeface="Corbel"/>
                <a:cs typeface="Corbel"/>
                <a:sym typeface="Corbel"/>
              </a:defRPr>
            </a:lvl7pPr>
            <a:lvl8pPr marL="0" marR="0" lvl="7" indent="0" algn="r" rtl="0">
              <a:spcBef>
                <a:spcPts val="0"/>
              </a:spcBef>
              <a:buNone/>
              <a:defRPr sz="1200" b="1" i="0" u="none" strike="noStrike" cap="none">
                <a:solidFill>
                  <a:schemeClr val="accent1"/>
                </a:solidFill>
                <a:latin typeface="Corbel"/>
                <a:ea typeface="Corbel"/>
                <a:cs typeface="Corbel"/>
                <a:sym typeface="Corbel"/>
              </a:defRPr>
            </a:lvl8pPr>
            <a:lvl9pPr marL="0" marR="0" lvl="8" indent="0" algn="r" rtl="0">
              <a:spcBef>
                <a:spcPts val="0"/>
              </a:spcBef>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nl-NL"/>
              <a:t>‹nr.›</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3"/>
          <p:cNvSpPr txBox="1">
            <a:spLocks noGrp="1"/>
          </p:cNvSpPr>
          <p:nvPr>
            <p:ph type="ctrTitle"/>
          </p:nvPr>
        </p:nvSpPr>
        <p:spPr>
          <a:xfrm>
            <a:off x="281178" y="-440678"/>
            <a:ext cx="7315200" cy="325526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FFFF"/>
              </a:buClr>
              <a:buSzPts val="5900"/>
              <a:buFont typeface="Corbel"/>
              <a:buNone/>
            </a:pPr>
            <a:r>
              <a:rPr lang="nl-NL" dirty="0"/>
              <a:t>Sarcopenie; krachtig revalideren</a:t>
            </a:r>
            <a:endParaRPr dirty="0"/>
          </a:p>
        </p:txBody>
      </p:sp>
      <p:sp>
        <p:nvSpPr>
          <p:cNvPr id="93" name="Google Shape;93;p13"/>
          <p:cNvSpPr txBox="1">
            <a:spLocks noGrp="1"/>
          </p:cNvSpPr>
          <p:nvPr>
            <p:ph type="subTitle" idx="1"/>
          </p:nvPr>
        </p:nvSpPr>
        <p:spPr>
          <a:xfrm>
            <a:off x="182246" y="5139658"/>
            <a:ext cx="7315200" cy="104475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200"/>
              <a:buNone/>
            </a:pPr>
            <a:r>
              <a:rPr lang="nl-NL" dirty="0"/>
              <a:t>Rebekka Beukers,</a:t>
            </a:r>
            <a:r>
              <a:rPr lang="nl-NL" i="1" dirty="0"/>
              <a:t> diëtist</a:t>
            </a:r>
            <a:endParaRPr dirty="0"/>
          </a:p>
          <a:p>
            <a:pPr marL="0" lvl="0" indent="0" algn="l" rtl="0">
              <a:lnSpc>
                <a:spcPct val="90000"/>
              </a:lnSpc>
              <a:spcBef>
                <a:spcPts val="1200"/>
              </a:spcBef>
              <a:spcAft>
                <a:spcPts val="0"/>
              </a:spcAft>
              <a:buSzPts val="2200"/>
              <a:buNone/>
            </a:pPr>
            <a:r>
              <a:rPr lang="nl-NL" dirty="0"/>
              <a:t>Hanneke van Dommelen, </a:t>
            </a:r>
            <a:r>
              <a:rPr lang="nl-NL" i="1" dirty="0"/>
              <a:t>diëtist</a:t>
            </a:r>
            <a:endParaRPr dirty="0"/>
          </a:p>
        </p:txBody>
      </p:sp>
      <p:pic>
        <p:nvPicPr>
          <p:cNvPr id="94" name="Google Shape;94;p13"/>
          <p:cNvPicPr preferRelativeResize="0"/>
          <p:nvPr/>
        </p:nvPicPr>
        <p:blipFill rotWithShape="1">
          <a:blip r:embed="rId3">
            <a:alphaModFix/>
          </a:blip>
          <a:srcRect/>
          <a:stretch/>
        </p:blipFill>
        <p:spPr>
          <a:xfrm>
            <a:off x="9814561" y="4620907"/>
            <a:ext cx="1890394" cy="1461905"/>
          </a:xfrm>
          <a:prstGeom prst="rect">
            <a:avLst/>
          </a:prstGeom>
          <a:noFill/>
          <a:ln>
            <a:noFill/>
          </a:ln>
        </p:spPr>
      </p:pic>
      <p:pic>
        <p:nvPicPr>
          <p:cNvPr id="95" name="Google Shape;95;p13"/>
          <p:cNvPicPr preferRelativeResize="0"/>
          <p:nvPr/>
        </p:nvPicPr>
        <p:blipFill rotWithShape="1">
          <a:blip r:embed="rId4">
            <a:alphaModFix/>
          </a:blip>
          <a:srcRect l="26072"/>
          <a:stretch/>
        </p:blipFill>
        <p:spPr>
          <a:xfrm>
            <a:off x="4060698" y="2207211"/>
            <a:ext cx="4949130" cy="367240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2"/>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orbel"/>
              <a:buNone/>
            </a:pPr>
            <a:r>
              <a:rPr lang="nl-NL"/>
              <a:t>Behandeling</a:t>
            </a:r>
            <a:endParaRPr/>
          </a:p>
        </p:txBody>
      </p:sp>
      <p:sp>
        <p:nvSpPr>
          <p:cNvPr id="171" name="Google Shape;171;p22"/>
          <p:cNvSpPr txBox="1">
            <a:spLocks noGrp="1"/>
          </p:cNvSpPr>
          <p:nvPr>
            <p:ph type="body" idx="1"/>
          </p:nvPr>
        </p:nvSpPr>
        <p:spPr>
          <a:xfrm>
            <a:off x="3869268" y="864108"/>
            <a:ext cx="7315200" cy="5120640"/>
          </a:xfrm>
          <a:prstGeom prst="rect">
            <a:avLst/>
          </a:prstGeom>
          <a:noFill/>
          <a:ln>
            <a:noFill/>
          </a:ln>
        </p:spPr>
        <p:txBody>
          <a:bodyPr spcFirstLastPara="1" wrap="square" lIns="91425" tIns="45700" rIns="91425" bIns="45700" anchor="ctr" anchorCtr="0">
            <a:normAutofit/>
          </a:bodyPr>
          <a:lstStyle/>
          <a:p>
            <a:pPr marL="182880" lvl="0" indent="-182880" algn="l" rtl="0">
              <a:lnSpc>
                <a:spcPct val="90000"/>
              </a:lnSpc>
              <a:spcBef>
                <a:spcPts val="0"/>
              </a:spcBef>
              <a:spcAft>
                <a:spcPts val="0"/>
              </a:spcAft>
              <a:buSzPts val="2000"/>
              <a:buChar char="●"/>
            </a:pPr>
            <a:r>
              <a:rPr lang="nl-NL"/>
              <a:t>Voeding: eiwitverrijking, leucine, verdeling over de dag</a:t>
            </a:r>
            <a:endParaRPr/>
          </a:p>
          <a:p>
            <a:pPr marL="685800" lvl="1" indent="-182880" algn="l" rtl="0">
              <a:lnSpc>
                <a:spcPct val="90000"/>
              </a:lnSpc>
              <a:spcBef>
                <a:spcPts val="250"/>
              </a:spcBef>
              <a:spcAft>
                <a:spcPts val="0"/>
              </a:spcAft>
              <a:buSzPts val="1800"/>
              <a:buChar char="●"/>
            </a:pPr>
            <a:r>
              <a:rPr lang="nl-NL"/>
              <a:t>25 g eiwit per hoofdmaaltijd </a:t>
            </a:r>
            <a:endParaRPr/>
          </a:p>
          <a:p>
            <a:pPr marL="182880" lvl="0" indent="-182880" algn="l" rtl="0">
              <a:lnSpc>
                <a:spcPct val="90000"/>
              </a:lnSpc>
              <a:spcBef>
                <a:spcPts val="1450"/>
              </a:spcBef>
              <a:spcAft>
                <a:spcPts val="0"/>
              </a:spcAft>
              <a:buSzPts val="2000"/>
              <a:buChar char="●"/>
            </a:pPr>
            <a:r>
              <a:rPr lang="nl-NL"/>
              <a:t>Beweging: krachttraining</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3"/>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orbel"/>
              <a:buNone/>
            </a:pPr>
            <a:r>
              <a:rPr lang="nl-NL"/>
              <a:t>Onderzoek	</a:t>
            </a:r>
            <a:endParaRPr/>
          </a:p>
        </p:txBody>
      </p:sp>
      <p:sp>
        <p:nvSpPr>
          <p:cNvPr id="177" name="Google Shape;177;p23"/>
          <p:cNvSpPr txBox="1">
            <a:spLocks noGrp="1"/>
          </p:cNvSpPr>
          <p:nvPr>
            <p:ph type="body" idx="1"/>
          </p:nvPr>
        </p:nvSpPr>
        <p:spPr>
          <a:xfrm>
            <a:off x="3869268" y="864108"/>
            <a:ext cx="7315200" cy="5120640"/>
          </a:xfrm>
          <a:prstGeom prst="rect">
            <a:avLst/>
          </a:prstGeom>
          <a:noFill/>
          <a:ln>
            <a:noFill/>
          </a:ln>
        </p:spPr>
        <p:txBody>
          <a:bodyPr spcFirstLastPara="1" wrap="square" lIns="91425" tIns="45700" rIns="91425" bIns="45700" anchor="ctr" anchorCtr="0">
            <a:normAutofit/>
          </a:bodyPr>
          <a:lstStyle/>
          <a:p>
            <a:pPr marL="182880" lvl="0" indent="-182880" algn="l" rtl="0">
              <a:lnSpc>
                <a:spcPct val="90000"/>
              </a:lnSpc>
              <a:spcBef>
                <a:spcPts val="0"/>
              </a:spcBef>
              <a:spcAft>
                <a:spcPts val="0"/>
              </a:spcAft>
              <a:buSzPts val="2000"/>
              <a:buChar char="●"/>
            </a:pPr>
            <a:r>
              <a:rPr lang="nl-NL"/>
              <a:t>Observaties: eiwitintake tijdens ontbijt, lunch en warme maaltijd van ±27 revalidanten</a:t>
            </a:r>
            <a:endParaRPr/>
          </a:p>
          <a:p>
            <a:pPr marL="182880" lvl="0" indent="-182880" algn="l" rtl="0">
              <a:lnSpc>
                <a:spcPct val="90000"/>
              </a:lnSpc>
              <a:spcBef>
                <a:spcPts val="1200"/>
              </a:spcBef>
              <a:spcAft>
                <a:spcPts val="0"/>
              </a:spcAft>
              <a:buSzPts val="2000"/>
              <a:buChar char="●"/>
            </a:pPr>
            <a:r>
              <a:rPr lang="nl-NL"/>
              <a:t>Focusgroep: knelpunten, ideeën, opinies. De zeven deelnemers vertegenwoordigden vijf verschillende disciplines: verzorging (2), verpleging (2), diëtetiek (1), fysiotherapie (1) en activiteitenbegeleiding (1). </a:t>
            </a:r>
            <a:endParaRPr/>
          </a:p>
          <a:p>
            <a:pPr marL="182880" lvl="0" indent="-182880" algn="l" rtl="0">
              <a:lnSpc>
                <a:spcPct val="90000"/>
              </a:lnSpc>
              <a:spcBef>
                <a:spcPts val="1200"/>
              </a:spcBef>
              <a:spcAft>
                <a:spcPts val="0"/>
              </a:spcAft>
              <a:buSzPts val="2000"/>
              <a:buChar char="●"/>
            </a:pPr>
            <a:r>
              <a:rPr lang="nl-NL"/>
              <a:t>I.v.m. beperkte tijd voor het onderzoek is niet gekeken naar individuele totale eiwitintake en energie-intake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4"/>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orbel"/>
              <a:buNone/>
            </a:pPr>
            <a:r>
              <a:rPr lang="nl-NL"/>
              <a:t>Resultaten</a:t>
            </a:r>
            <a:endParaRPr/>
          </a:p>
        </p:txBody>
      </p:sp>
      <p:pic>
        <p:nvPicPr>
          <p:cNvPr id="183" name="Google Shape;183;p24"/>
          <p:cNvPicPr preferRelativeResize="0">
            <a:picLocks noGrp="1"/>
          </p:cNvPicPr>
          <p:nvPr>
            <p:ph type="body" idx="1"/>
          </p:nvPr>
        </p:nvPicPr>
        <p:blipFill rotWithShape="1">
          <a:blip r:embed="rId3">
            <a:alphaModFix/>
          </a:blip>
          <a:srcRect b="3131"/>
          <a:stretch/>
        </p:blipFill>
        <p:spPr>
          <a:xfrm>
            <a:off x="3597040" y="1763584"/>
            <a:ext cx="7988986" cy="4078083"/>
          </a:xfrm>
          <a:prstGeom prst="rect">
            <a:avLst/>
          </a:prstGeom>
          <a:noFill/>
          <a:ln>
            <a:noFill/>
          </a:ln>
        </p:spPr>
      </p:pic>
      <p:sp>
        <p:nvSpPr>
          <p:cNvPr id="184" name="Google Shape;184;p24"/>
          <p:cNvSpPr/>
          <p:nvPr/>
        </p:nvSpPr>
        <p:spPr>
          <a:xfrm>
            <a:off x="3716145" y="1123836"/>
            <a:ext cx="1740757"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nl-NL" sz="2000">
                <a:solidFill>
                  <a:srgbClr val="595959"/>
                </a:solidFill>
                <a:latin typeface="Corbel"/>
                <a:ea typeface="Corbel"/>
                <a:cs typeface="Corbel"/>
                <a:sym typeface="Corbel"/>
              </a:rPr>
              <a:t>Observaties</a:t>
            </a:r>
            <a:endParaRPr sz="2000">
              <a:solidFill>
                <a:srgbClr val="595959"/>
              </a:solidFill>
              <a:latin typeface="Corbel"/>
              <a:ea typeface="Corbel"/>
              <a:cs typeface="Corbel"/>
              <a:sym typeface="Corbe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5"/>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orbel"/>
              <a:buNone/>
            </a:pPr>
            <a:r>
              <a:rPr lang="nl-NL"/>
              <a:t>Resultaten</a:t>
            </a:r>
            <a:endParaRPr/>
          </a:p>
        </p:txBody>
      </p:sp>
      <p:sp>
        <p:nvSpPr>
          <p:cNvPr id="190" name="Google Shape;190;p25"/>
          <p:cNvSpPr txBox="1">
            <a:spLocks noGrp="1"/>
          </p:cNvSpPr>
          <p:nvPr>
            <p:ph type="body" idx="1"/>
          </p:nvPr>
        </p:nvSpPr>
        <p:spPr>
          <a:xfrm>
            <a:off x="3869268" y="864108"/>
            <a:ext cx="7315200" cy="5120640"/>
          </a:xfrm>
          <a:prstGeom prst="rect">
            <a:avLst/>
          </a:prstGeom>
          <a:noFill/>
          <a:ln>
            <a:noFill/>
          </a:ln>
        </p:spPr>
        <p:txBody>
          <a:bodyPr spcFirstLastPara="1" wrap="square" lIns="91425" tIns="45700" rIns="91425" bIns="45700" anchor="ctr" anchorCtr="0">
            <a:normAutofit/>
          </a:bodyPr>
          <a:lstStyle/>
          <a:p>
            <a:pPr marL="182880" lvl="0" indent="-182880" algn="l" rtl="0">
              <a:lnSpc>
                <a:spcPct val="90000"/>
              </a:lnSpc>
              <a:spcBef>
                <a:spcPts val="0"/>
              </a:spcBef>
              <a:spcAft>
                <a:spcPts val="0"/>
              </a:spcAft>
              <a:buSzPts val="2000"/>
              <a:buChar char="●"/>
            </a:pPr>
            <a:r>
              <a:rPr lang="nl-NL"/>
              <a:t>Focusgroep</a:t>
            </a:r>
            <a:endParaRPr/>
          </a:p>
          <a:p>
            <a:pPr marL="0" lvl="0" indent="0" algn="l" rtl="0">
              <a:lnSpc>
                <a:spcPct val="90000"/>
              </a:lnSpc>
              <a:spcBef>
                <a:spcPts val="1200"/>
              </a:spcBef>
              <a:spcAft>
                <a:spcPts val="0"/>
              </a:spcAft>
              <a:buSzPts val="2000"/>
              <a:buNone/>
            </a:pPr>
            <a:endParaRPr/>
          </a:p>
          <a:p>
            <a:pPr marL="845820" lvl="1" indent="-342900" algn="l" rtl="0">
              <a:lnSpc>
                <a:spcPct val="90000"/>
              </a:lnSpc>
              <a:spcBef>
                <a:spcPts val="250"/>
              </a:spcBef>
              <a:spcAft>
                <a:spcPts val="0"/>
              </a:spcAft>
              <a:buSzPts val="1800"/>
              <a:buFont typeface="Corbel"/>
              <a:buAutoNum type="arabicPeriod"/>
            </a:pPr>
            <a:r>
              <a:rPr lang="nl-NL"/>
              <a:t>Voeding assortiment op de GRZ.</a:t>
            </a:r>
            <a:endParaRPr/>
          </a:p>
          <a:p>
            <a:pPr marL="845820" lvl="1" indent="-342900" algn="l" rtl="0">
              <a:lnSpc>
                <a:spcPct val="90000"/>
              </a:lnSpc>
              <a:spcBef>
                <a:spcPts val="500"/>
              </a:spcBef>
              <a:spcAft>
                <a:spcPts val="0"/>
              </a:spcAft>
              <a:buSzPts val="1800"/>
              <a:buFont typeface="Corbel"/>
              <a:buAutoNum type="arabicPeriod"/>
            </a:pPr>
            <a:r>
              <a:rPr lang="nl-NL"/>
              <a:t>Het verhogen van de eiwitintake direct na fysiotherapie.</a:t>
            </a:r>
            <a:endParaRPr/>
          </a:p>
          <a:p>
            <a:pPr marL="845820" lvl="1" indent="-342900" algn="l" rtl="0">
              <a:lnSpc>
                <a:spcPct val="90000"/>
              </a:lnSpc>
              <a:spcBef>
                <a:spcPts val="500"/>
              </a:spcBef>
              <a:spcAft>
                <a:spcPts val="0"/>
              </a:spcAft>
              <a:buSzPts val="1800"/>
              <a:buFont typeface="Corbel"/>
              <a:buAutoNum type="arabicPeriod"/>
            </a:pPr>
            <a:r>
              <a:rPr lang="nl-NL"/>
              <a:t>Het informeren van de betrokken zorgverleners en revalidanten over een adequate eiwitintake, praktische adviezen en veelvoorkomende problemen op het gebied van de voedingsbehandeling. </a:t>
            </a:r>
            <a:endParaRPr/>
          </a:p>
          <a:p>
            <a:pPr marL="685800" lvl="1" indent="-68580" algn="l" rtl="0">
              <a:lnSpc>
                <a:spcPct val="90000"/>
              </a:lnSpc>
              <a:spcBef>
                <a:spcPts val="500"/>
              </a:spcBef>
              <a:spcAft>
                <a:spcPts val="0"/>
              </a:spcAft>
              <a:buSzPts val="1800"/>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6"/>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orbel"/>
              <a:buNone/>
            </a:pPr>
            <a:r>
              <a:rPr lang="nl-NL"/>
              <a:t>Conclusie</a:t>
            </a:r>
            <a:endParaRPr/>
          </a:p>
        </p:txBody>
      </p:sp>
      <p:sp>
        <p:nvSpPr>
          <p:cNvPr id="196" name="Google Shape;196;p26"/>
          <p:cNvSpPr txBox="1">
            <a:spLocks noGrp="1"/>
          </p:cNvSpPr>
          <p:nvPr>
            <p:ph type="body" idx="1"/>
          </p:nvPr>
        </p:nvSpPr>
        <p:spPr>
          <a:xfrm>
            <a:off x="3869268" y="864108"/>
            <a:ext cx="7315200" cy="5120640"/>
          </a:xfrm>
          <a:prstGeom prst="rect">
            <a:avLst/>
          </a:prstGeom>
          <a:noFill/>
          <a:ln>
            <a:noFill/>
          </a:ln>
        </p:spPr>
        <p:txBody>
          <a:bodyPr spcFirstLastPara="1" wrap="square" lIns="91425" tIns="45700" rIns="91425" bIns="45700" anchor="ctr" anchorCtr="0">
            <a:normAutofit/>
          </a:bodyPr>
          <a:lstStyle/>
          <a:p>
            <a:pPr marL="182880" lvl="0" indent="-182880" algn="l" rtl="0">
              <a:lnSpc>
                <a:spcPct val="90000"/>
              </a:lnSpc>
              <a:spcBef>
                <a:spcPts val="0"/>
              </a:spcBef>
              <a:spcAft>
                <a:spcPts val="0"/>
              </a:spcAft>
              <a:buSzPts val="2000"/>
              <a:buChar char="●"/>
            </a:pPr>
            <a:r>
              <a:rPr lang="nl-NL"/>
              <a:t>Eiwitintake te laag bij meerderheid van de patiënten!</a:t>
            </a:r>
            <a:endParaRPr/>
          </a:p>
          <a:p>
            <a:pPr marL="182880" lvl="0" indent="-182880" algn="l" rtl="0">
              <a:lnSpc>
                <a:spcPct val="90000"/>
              </a:lnSpc>
              <a:spcBef>
                <a:spcPts val="1200"/>
              </a:spcBef>
              <a:spcAft>
                <a:spcPts val="0"/>
              </a:spcAft>
              <a:buSzPts val="2000"/>
              <a:buChar char="●"/>
            </a:pPr>
            <a:r>
              <a:rPr lang="nl-NL"/>
              <a:t>Uit de observaties bleek dat </a:t>
            </a:r>
            <a:r>
              <a:rPr lang="nl-NL" b="1"/>
              <a:t>98,1% </a:t>
            </a:r>
            <a:r>
              <a:rPr lang="nl-NL"/>
              <a:t>van de cliënten niet aan de aanbevolen 25 gram eiwit bij het ontbijt kwam, bij de lunch was dit </a:t>
            </a:r>
            <a:r>
              <a:rPr lang="nl-NL" b="1"/>
              <a:t>91,6%</a:t>
            </a:r>
            <a:r>
              <a:rPr lang="nl-NL"/>
              <a:t> en bij de warme maaltijd was dit </a:t>
            </a:r>
            <a:r>
              <a:rPr lang="nl-NL" b="1"/>
              <a:t>74,0%</a:t>
            </a:r>
            <a:r>
              <a:rPr lang="nl-NL"/>
              <a:t>. </a:t>
            </a:r>
            <a:endParaRPr/>
          </a:p>
          <a:p>
            <a:pPr marL="182880" lvl="0" indent="-55879" algn="l" rtl="0">
              <a:lnSpc>
                <a:spcPct val="90000"/>
              </a:lnSpc>
              <a:spcBef>
                <a:spcPts val="1200"/>
              </a:spcBef>
              <a:spcAft>
                <a:spcPts val="0"/>
              </a:spcAft>
              <a:buSzPts val="2000"/>
              <a:buNone/>
            </a:pPr>
            <a:endParaRPr/>
          </a:p>
          <a:p>
            <a:pPr marL="182880" lvl="0" indent="-55879" algn="l" rtl="0">
              <a:lnSpc>
                <a:spcPct val="90000"/>
              </a:lnSpc>
              <a:spcBef>
                <a:spcPts val="1200"/>
              </a:spcBef>
              <a:spcAft>
                <a:spcPts val="0"/>
              </a:spcAft>
              <a:buSzPts val="2000"/>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7"/>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orbel"/>
              <a:buNone/>
            </a:pPr>
            <a:r>
              <a:rPr lang="nl-NL"/>
              <a:t>Hoe nu verder?</a:t>
            </a:r>
            <a:endParaRPr/>
          </a:p>
        </p:txBody>
      </p:sp>
      <p:sp>
        <p:nvSpPr>
          <p:cNvPr id="202" name="Google Shape;202;p27"/>
          <p:cNvSpPr txBox="1">
            <a:spLocks noGrp="1"/>
          </p:cNvSpPr>
          <p:nvPr>
            <p:ph type="body" idx="1"/>
          </p:nvPr>
        </p:nvSpPr>
        <p:spPr>
          <a:xfrm>
            <a:off x="3869268" y="864108"/>
            <a:ext cx="7315200" cy="5120640"/>
          </a:xfrm>
          <a:prstGeom prst="rect">
            <a:avLst/>
          </a:prstGeom>
          <a:noFill/>
          <a:ln>
            <a:noFill/>
          </a:ln>
        </p:spPr>
        <p:txBody>
          <a:bodyPr spcFirstLastPara="1" wrap="square" lIns="91425" tIns="45700" rIns="91425" bIns="45700" anchor="ctr" anchorCtr="0">
            <a:normAutofit/>
          </a:bodyPr>
          <a:lstStyle/>
          <a:p>
            <a:pPr marL="182880" lvl="0" indent="0" algn="l" rtl="0">
              <a:lnSpc>
                <a:spcPct val="90000"/>
              </a:lnSpc>
              <a:spcBef>
                <a:spcPts val="0"/>
              </a:spcBef>
              <a:spcAft>
                <a:spcPts val="0"/>
              </a:spcAft>
              <a:buNone/>
            </a:pPr>
            <a:endParaRPr/>
          </a:p>
          <a:p>
            <a:pPr marL="182880" lvl="0" indent="-182880" algn="l" rtl="0">
              <a:lnSpc>
                <a:spcPct val="90000"/>
              </a:lnSpc>
              <a:spcBef>
                <a:spcPts val="1200"/>
              </a:spcBef>
              <a:spcAft>
                <a:spcPts val="0"/>
              </a:spcAft>
              <a:buSzPts val="2000"/>
              <a:buChar char="●"/>
            </a:pPr>
            <a:r>
              <a:rPr lang="nl-NL"/>
              <a:t>Infographic voor zorgverleners</a:t>
            </a:r>
            <a:endParaRPr/>
          </a:p>
          <a:p>
            <a:pPr marL="182880" lvl="0" indent="-182880" algn="l" rtl="0">
              <a:lnSpc>
                <a:spcPct val="90000"/>
              </a:lnSpc>
              <a:spcBef>
                <a:spcPts val="1200"/>
              </a:spcBef>
              <a:spcAft>
                <a:spcPts val="0"/>
              </a:spcAft>
              <a:buSzPts val="2000"/>
              <a:buChar char="●"/>
            </a:pPr>
            <a:r>
              <a:rPr lang="nl-NL"/>
              <a:t>Adviesrapport</a:t>
            </a:r>
            <a:endParaRPr/>
          </a:p>
          <a:p>
            <a:pPr marL="182880" lvl="0" indent="-55879" algn="l" rtl="0">
              <a:lnSpc>
                <a:spcPct val="90000"/>
              </a:lnSpc>
              <a:spcBef>
                <a:spcPts val="1200"/>
              </a:spcBef>
              <a:spcAft>
                <a:spcPts val="0"/>
              </a:spcAft>
              <a:buSzPts val="2000"/>
              <a:buNone/>
            </a:pPr>
            <a:endParaRPr/>
          </a:p>
        </p:txBody>
      </p:sp>
      <p:pic>
        <p:nvPicPr>
          <p:cNvPr id="203" name="Google Shape;203;p27"/>
          <p:cNvPicPr preferRelativeResize="0"/>
          <p:nvPr/>
        </p:nvPicPr>
        <p:blipFill rotWithShape="1">
          <a:blip r:embed="rId3">
            <a:alphaModFix/>
          </a:blip>
          <a:srcRect/>
          <a:stretch/>
        </p:blipFill>
        <p:spPr>
          <a:xfrm>
            <a:off x="7752080" y="1960057"/>
            <a:ext cx="3293037" cy="292874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8"/>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orbel"/>
              <a:buNone/>
            </a:pPr>
            <a:r>
              <a:rPr lang="nl-NL"/>
              <a:t>Infographic</a:t>
            </a:r>
            <a:endParaRPr/>
          </a:p>
        </p:txBody>
      </p:sp>
      <p:pic>
        <p:nvPicPr>
          <p:cNvPr id="209" name="Google Shape;209;p28"/>
          <p:cNvPicPr preferRelativeResize="0">
            <a:picLocks noGrp="1"/>
          </p:cNvPicPr>
          <p:nvPr>
            <p:ph type="body" idx="1"/>
          </p:nvPr>
        </p:nvPicPr>
        <p:blipFill rotWithShape="1">
          <a:blip r:embed="rId3">
            <a:alphaModFix/>
          </a:blip>
          <a:srcRect/>
          <a:stretch/>
        </p:blipFill>
        <p:spPr>
          <a:xfrm>
            <a:off x="5079824" y="785925"/>
            <a:ext cx="4954200" cy="5277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29"/>
          <p:cNvSpPr txBox="1">
            <a:spLocks noGrp="1"/>
          </p:cNvSpPr>
          <p:nvPr>
            <p:ph type="title"/>
          </p:nvPr>
        </p:nvSpPr>
        <p:spPr>
          <a:xfrm>
            <a:off x="252925" y="1123825"/>
            <a:ext cx="3078900" cy="4601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orbel"/>
              <a:buNone/>
            </a:pPr>
            <a:r>
              <a:rPr lang="nl-NL"/>
              <a:t>Implementatie</a:t>
            </a:r>
            <a:endParaRPr/>
          </a:p>
        </p:txBody>
      </p:sp>
      <p:sp>
        <p:nvSpPr>
          <p:cNvPr id="215" name="Google Shape;215;p29"/>
          <p:cNvSpPr txBox="1">
            <a:spLocks noGrp="1"/>
          </p:cNvSpPr>
          <p:nvPr>
            <p:ph type="body" idx="1"/>
          </p:nvPr>
        </p:nvSpPr>
        <p:spPr>
          <a:xfrm>
            <a:off x="3869268" y="864108"/>
            <a:ext cx="7315200" cy="5120640"/>
          </a:xfrm>
          <a:prstGeom prst="rect">
            <a:avLst/>
          </a:prstGeom>
          <a:noFill/>
          <a:ln>
            <a:noFill/>
          </a:ln>
        </p:spPr>
        <p:txBody>
          <a:bodyPr spcFirstLastPara="1" wrap="square" lIns="91425" tIns="45700" rIns="91425" bIns="45700" anchor="ctr" anchorCtr="0">
            <a:normAutofit/>
          </a:bodyPr>
          <a:lstStyle/>
          <a:p>
            <a:pPr marL="0" lvl="0" indent="0" algn="l" rtl="0">
              <a:lnSpc>
                <a:spcPct val="115000"/>
              </a:lnSpc>
              <a:spcBef>
                <a:spcPts val="0"/>
              </a:spcBef>
              <a:spcAft>
                <a:spcPts val="0"/>
              </a:spcAft>
              <a:buNone/>
            </a:pPr>
            <a:r>
              <a:rPr lang="nl-NL"/>
              <a:t>Ondere andere:</a:t>
            </a:r>
            <a:endParaRPr/>
          </a:p>
          <a:p>
            <a:pPr marL="182880" lvl="0" indent="-195580" algn="l" rtl="0">
              <a:lnSpc>
                <a:spcPct val="115000"/>
              </a:lnSpc>
              <a:spcBef>
                <a:spcPts val="0"/>
              </a:spcBef>
              <a:spcAft>
                <a:spcPts val="0"/>
              </a:spcAft>
              <a:buSzPts val="2000"/>
              <a:buChar char="●"/>
            </a:pPr>
            <a:r>
              <a:rPr lang="nl-NL"/>
              <a:t>Ontwikkelen scholing</a:t>
            </a:r>
            <a:endParaRPr/>
          </a:p>
          <a:p>
            <a:pPr marL="182880" lvl="0" indent="-195580" algn="l" rtl="0">
              <a:lnSpc>
                <a:spcPct val="115000"/>
              </a:lnSpc>
              <a:spcBef>
                <a:spcPts val="1200"/>
              </a:spcBef>
              <a:spcAft>
                <a:spcPts val="0"/>
              </a:spcAft>
              <a:buSzPts val="2000"/>
              <a:buChar char="●"/>
            </a:pPr>
            <a:r>
              <a:rPr lang="nl-NL"/>
              <a:t>Opstarten eiwitrijke drank na fysiotherapie</a:t>
            </a:r>
            <a:endParaRPr/>
          </a:p>
          <a:p>
            <a:pPr marL="182880" lvl="0" indent="-182880" algn="l" rtl="0">
              <a:lnSpc>
                <a:spcPct val="115000"/>
              </a:lnSpc>
              <a:spcBef>
                <a:spcPts val="1200"/>
              </a:spcBef>
              <a:spcAft>
                <a:spcPts val="0"/>
              </a:spcAft>
              <a:buSzPts val="1800"/>
              <a:buChar char="●"/>
            </a:pPr>
            <a:r>
              <a:rPr lang="nl-NL"/>
              <a:t>Aanpassen assortiment eiwitrijke producten</a:t>
            </a:r>
            <a:endParaRPr/>
          </a:p>
          <a:p>
            <a:pPr marL="182880" lvl="0" indent="-195580" algn="l" rtl="0">
              <a:lnSpc>
                <a:spcPct val="115000"/>
              </a:lnSpc>
              <a:spcBef>
                <a:spcPts val="1200"/>
              </a:spcBef>
              <a:spcAft>
                <a:spcPts val="0"/>
              </a:spcAft>
              <a:buSzPts val="2000"/>
              <a:buChar char="●"/>
            </a:pPr>
            <a:r>
              <a:rPr lang="nl-NL"/>
              <a:t>Nauw contact met fysiotherapeut</a:t>
            </a:r>
            <a:endParaRPr/>
          </a:p>
          <a:p>
            <a:pPr marL="182880" lvl="0" indent="-182880" algn="l" rtl="0">
              <a:lnSpc>
                <a:spcPct val="115000"/>
              </a:lnSpc>
              <a:spcBef>
                <a:spcPts val="1200"/>
              </a:spcBef>
              <a:spcAft>
                <a:spcPts val="0"/>
              </a:spcAft>
              <a:buSzPts val="2000"/>
              <a:buChar char="●"/>
            </a:pPr>
            <a:r>
              <a:rPr lang="nl-NL"/>
              <a:t>Werkwijze sarcopenie opgesteld</a:t>
            </a:r>
            <a:endParaRPr/>
          </a:p>
          <a:p>
            <a:pPr marL="0" lvl="0" indent="0" algn="l" rtl="0">
              <a:lnSpc>
                <a:spcPct val="115000"/>
              </a:lnSpc>
              <a:spcBef>
                <a:spcPts val="1200"/>
              </a:spcBef>
              <a:spcAft>
                <a:spcPts val="0"/>
              </a:spcAft>
              <a:buNone/>
            </a:pPr>
            <a:endParaRPr/>
          </a:p>
          <a:p>
            <a:pPr marL="182880" lvl="0" indent="-55879" algn="l" rtl="0">
              <a:lnSpc>
                <a:spcPct val="90000"/>
              </a:lnSpc>
              <a:spcBef>
                <a:spcPts val="1200"/>
              </a:spcBef>
              <a:spcAft>
                <a:spcPts val="0"/>
              </a:spcAft>
              <a:buSzPts val="2000"/>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0"/>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orbel"/>
              <a:buNone/>
            </a:pPr>
            <a:r>
              <a:rPr lang="nl-NL"/>
              <a:t>Werkwijze sarcopenie</a:t>
            </a:r>
            <a:endParaRPr/>
          </a:p>
        </p:txBody>
      </p:sp>
      <p:pic>
        <p:nvPicPr>
          <p:cNvPr id="221" name="Google Shape;221;p30"/>
          <p:cNvPicPr preferRelativeResize="0"/>
          <p:nvPr/>
        </p:nvPicPr>
        <p:blipFill rotWithShape="1">
          <a:blip r:embed="rId3">
            <a:alphaModFix/>
          </a:blip>
          <a:srcRect l="30571" t="24872" r="32362" b="8660"/>
          <a:stretch/>
        </p:blipFill>
        <p:spPr>
          <a:xfrm>
            <a:off x="7025775" y="1153775"/>
            <a:ext cx="4502299" cy="4541300"/>
          </a:xfrm>
          <a:prstGeom prst="rect">
            <a:avLst/>
          </a:prstGeom>
          <a:noFill/>
          <a:ln>
            <a:noFill/>
          </a:ln>
        </p:spPr>
      </p:pic>
      <p:sp>
        <p:nvSpPr>
          <p:cNvPr id="222" name="Google Shape;222;p30"/>
          <p:cNvSpPr txBox="1">
            <a:spLocks noGrp="1"/>
          </p:cNvSpPr>
          <p:nvPr>
            <p:ph type="body" idx="1"/>
          </p:nvPr>
        </p:nvSpPr>
        <p:spPr>
          <a:xfrm>
            <a:off x="3869271" y="864100"/>
            <a:ext cx="3313200" cy="5120700"/>
          </a:xfrm>
          <a:prstGeom prst="rect">
            <a:avLst/>
          </a:prstGeom>
          <a:noFill/>
          <a:ln>
            <a:noFill/>
          </a:ln>
        </p:spPr>
        <p:txBody>
          <a:bodyPr spcFirstLastPara="1" wrap="square" lIns="91425" tIns="45700" rIns="91425" bIns="45700" anchor="ctr" anchorCtr="0">
            <a:normAutofit/>
          </a:bodyPr>
          <a:lstStyle/>
          <a:p>
            <a:pPr marL="182880" lvl="0" indent="-170180" algn="l" rtl="0">
              <a:lnSpc>
                <a:spcPct val="90000"/>
              </a:lnSpc>
              <a:spcBef>
                <a:spcPts val="0"/>
              </a:spcBef>
              <a:spcAft>
                <a:spcPts val="0"/>
              </a:spcAft>
              <a:buSzPts val="1800"/>
              <a:buChar char="●"/>
            </a:pPr>
            <a:r>
              <a:rPr lang="nl-NL"/>
              <a:t>Werkwijze van screening en behandeling van fysiotherapie </a:t>
            </a:r>
            <a:br>
              <a:rPr lang="nl-NL"/>
            </a:br>
            <a:r>
              <a:rPr lang="nl-NL"/>
              <a:t>en diëtetiek gecombineerd.</a:t>
            </a:r>
            <a:br>
              <a:rPr lang="nl-NL"/>
            </a:br>
            <a:endParaRPr/>
          </a:p>
          <a:p>
            <a:pPr marL="182880" lvl="0" indent="-170180" algn="l" rtl="0">
              <a:lnSpc>
                <a:spcPct val="90000"/>
              </a:lnSpc>
              <a:spcBef>
                <a:spcPts val="0"/>
              </a:spcBef>
              <a:spcAft>
                <a:spcPts val="0"/>
              </a:spcAft>
              <a:buSzPts val="1800"/>
              <a:buChar char="●"/>
            </a:pPr>
            <a:r>
              <a:rPr lang="nl-NL"/>
              <a:t>Verslaglegging in dossier en doelgroep et cetera.</a:t>
            </a:r>
            <a:endParaRPr/>
          </a:p>
        </p:txBody>
      </p:sp>
      <p:sp>
        <p:nvSpPr>
          <p:cNvPr id="223" name="Google Shape;223;p30"/>
          <p:cNvSpPr txBox="1"/>
          <p:nvPr/>
        </p:nvSpPr>
        <p:spPr>
          <a:xfrm>
            <a:off x="7182500" y="5881375"/>
            <a:ext cx="55911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NL" sz="1600">
                <a:solidFill>
                  <a:schemeClr val="dk1"/>
                </a:solidFill>
                <a:latin typeface="Corbel"/>
                <a:ea typeface="Corbel"/>
                <a:cs typeface="Corbel"/>
                <a:sym typeface="Corbel"/>
              </a:rPr>
              <a:t>Bron: Gedeelte uit werkwijze Sarcopenie </a:t>
            </a:r>
            <a:br>
              <a:rPr lang="nl-NL" sz="1600">
                <a:solidFill>
                  <a:schemeClr val="dk1"/>
                </a:solidFill>
                <a:latin typeface="Corbel"/>
                <a:ea typeface="Corbel"/>
                <a:cs typeface="Corbel"/>
                <a:sym typeface="Corbel"/>
              </a:rPr>
            </a:br>
            <a:r>
              <a:rPr lang="nl-NL" sz="1600">
                <a:solidFill>
                  <a:schemeClr val="dk1"/>
                </a:solidFill>
                <a:latin typeface="Corbel"/>
                <a:ea typeface="Corbel"/>
                <a:cs typeface="Corbel"/>
                <a:sym typeface="Corbel"/>
              </a:rPr>
              <a:t>van Zorggroep Sint Maarten</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1"/>
          <p:cNvSpPr txBox="1">
            <a:spLocks noGrp="1"/>
          </p:cNvSpPr>
          <p:nvPr>
            <p:ph type="title"/>
          </p:nvPr>
        </p:nvSpPr>
        <p:spPr>
          <a:xfrm>
            <a:off x="252919" y="1123837"/>
            <a:ext cx="2947500" cy="46011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nl-NL"/>
              <a:t>Screening</a:t>
            </a:r>
            <a:endParaRPr/>
          </a:p>
        </p:txBody>
      </p:sp>
      <p:sp>
        <p:nvSpPr>
          <p:cNvPr id="230" name="Google Shape;230;p31"/>
          <p:cNvSpPr txBox="1">
            <a:spLocks noGrp="1"/>
          </p:cNvSpPr>
          <p:nvPr>
            <p:ph type="body" idx="1"/>
          </p:nvPr>
        </p:nvSpPr>
        <p:spPr>
          <a:xfrm>
            <a:off x="3869268" y="864108"/>
            <a:ext cx="7315200" cy="5120700"/>
          </a:xfrm>
          <a:prstGeom prst="rect">
            <a:avLst/>
          </a:prstGeom>
          <a:noFill/>
          <a:ln>
            <a:noFill/>
          </a:ln>
        </p:spPr>
        <p:txBody>
          <a:bodyPr spcFirstLastPara="1" wrap="square" lIns="91425" tIns="45700" rIns="91425" bIns="45700" anchor="ctr" anchorCtr="0">
            <a:normAutofit/>
          </a:bodyPr>
          <a:lstStyle/>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endParaRPr/>
          </a:p>
          <a:p>
            <a:pPr marL="182880" lvl="0" indent="-195580" algn="l" rtl="0">
              <a:lnSpc>
                <a:spcPct val="115000"/>
              </a:lnSpc>
              <a:spcBef>
                <a:spcPts val="0"/>
              </a:spcBef>
              <a:spcAft>
                <a:spcPts val="0"/>
              </a:spcAft>
              <a:buSzPts val="2000"/>
              <a:buChar char="●"/>
            </a:pPr>
            <a:r>
              <a:rPr lang="nl-NL"/>
              <a:t>SARC-F verwerkt in intake fysiotherapeut en ergotherapeut</a:t>
            </a:r>
            <a:endParaRPr/>
          </a:p>
          <a:p>
            <a:pPr marL="182880" lvl="0" indent="-195580" algn="l" rtl="0">
              <a:lnSpc>
                <a:spcPct val="115000"/>
              </a:lnSpc>
              <a:spcBef>
                <a:spcPts val="1200"/>
              </a:spcBef>
              <a:spcAft>
                <a:spcPts val="0"/>
              </a:spcAft>
              <a:buSzPts val="2000"/>
              <a:buChar char="●"/>
            </a:pPr>
            <a:r>
              <a:rPr lang="nl-NL"/>
              <a:t>HKK neemt fysiotherapeut af</a:t>
            </a:r>
            <a:endParaRPr/>
          </a:p>
          <a:p>
            <a:pPr marL="182880" lvl="0" indent="-195580" algn="l" rtl="0">
              <a:lnSpc>
                <a:spcPct val="115000"/>
              </a:lnSpc>
              <a:spcBef>
                <a:spcPts val="1200"/>
              </a:spcBef>
              <a:spcAft>
                <a:spcPts val="0"/>
              </a:spcAft>
              <a:buSzPts val="2000"/>
              <a:buChar char="●"/>
            </a:pPr>
            <a:r>
              <a:rPr lang="nl-NL"/>
              <a:t>In ECD nieuwe velden voor meetwaarden</a:t>
            </a:r>
            <a:endParaRPr/>
          </a:p>
          <a:p>
            <a:pPr marL="0" lvl="0" indent="0" algn="l" rtl="0">
              <a:lnSpc>
                <a:spcPct val="115000"/>
              </a:lnSpc>
              <a:spcBef>
                <a:spcPts val="1200"/>
              </a:spcBef>
              <a:spcAft>
                <a:spcPts val="0"/>
              </a:spcAft>
              <a:buNone/>
            </a:pPr>
            <a:endParaRPr/>
          </a:p>
          <a:p>
            <a:pPr marL="0" lvl="0" indent="0" algn="l" rtl="0">
              <a:lnSpc>
                <a:spcPct val="115000"/>
              </a:lnSpc>
              <a:spcBef>
                <a:spcPts val="1200"/>
              </a:spcBef>
              <a:spcAft>
                <a:spcPts val="0"/>
              </a:spcAft>
              <a:buNone/>
            </a:pPr>
            <a:endParaRPr/>
          </a:p>
          <a:p>
            <a:pPr marL="182880" lvl="0" indent="-55879" algn="l" rtl="0">
              <a:lnSpc>
                <a:spcPct val="90000"/>
              </a:lnSpc>
              <a:spcBef>
                <a:spcPts val="1200"/>
              </a:spcBef>
              <a:spcAft>
                <a:spcPts val="0"/>
              </a:spcAft>
              <a:buSzPts val="2000"/>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4"/>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orbel"/>
              <a:buNone/>
            </a:pPr>
            <a:r>
              <a:rPr lang="nl-NL" dirty="0"/>
              <a:t>Voorstellen	</a:t>
            </a:r>
            <a:endParaRPr dirty="0"/>
          </a:p>
        </p:txBody>
      </p:sp>
      <p:pic>
        <p:nvPicPr>
          <p:cNvPr id="101" name="Google Shape;101;p14"/>
          <p:cNvPicPr preferRelativeResize="0">
            <a:picLocks noGrp="1"/>
          </p:cNvPicPr>
          <p:nvPr>
            <p:ph type="body" idx="1"/>
          </p:nvPr>
        </p:nvPicPr>
        <p:blipFill rotWithShape="1">
          <a:blip r:embed="rId3">
            <a:alphaModFix/>
          </a:blip>
          <a:srcRect t="8754" r="5495" b="5724"/>
          <a:stretch/>
        </p:blipFill>
        <p:spPr>
          <a:xfrm>
            <a:off x="3635516" y="3617467"/>
            <a:ext cx="1835624" cy="2493309"/>
          </a:xfrm>
          <a:prstGeom prst="rect">
            <a:avLst/>
          </a:prstGeom>
          <a:noFill/>
          <a:ln>
            <a:noFill/>
          </a:ln>
        </p:spPr>
      </p:pic>
      <p:sp>
        <p:nvSpPr>
          <p:cNvPr id="102" name="Google Shape;102;p14"/>
          <p:cNvSpPr txBox="1"/>
          <p:nvPr/>
        </p:nvSpPr>
        <p:spPr>
          <a:xfrm>
            <a:off x="5716230" y="970914"/>
            <a:ext cx="7315200" cy="2269618"/>
          </a:xfrm>
          <a:prstGeom prst="rect">
            <a:avLst/>
          </a:prstGeom>
          <a:noFill/>
          <a:ln>
            <a:noFill/>
          </a:ln>
        </p:spPr>
        <p:txBody>
          <a:bodyPr spcFirstLastPara="1" wrap="square" lIns="91425" tIns="45700" rIns="91425" bIns="45700" anchor="ctr" anchorCtr="0">
            <a:normAutofit/>
          </a:bodyPr>
          <a:lstStyle/>
          <a:p>
            <a:pPr marL="182880" marR="0" lvl="0" indent="-182880" algn="l" rtl="0">
              <a:lnSpc>
                <a:spcPct val="90000"/>
              </a:lnSpc>
              <a:spcBef>
                <a:spcPts val="0"/>
              </a:spcBef>
              <a:spcAft>
                <a:spcPts val="0"/>
              </a:spcAft>
              <a:buClr>
                <a:schemeClr val="accent1"/>
              </a:buClr>
              <a:buSzPts val="2000"/>
              <a:buFont typeface="Noto Sans Symbols"/>
              <a:buChar char="●"/>
            </a:pPr>
            <a:r>
              <a:rPr lang="nl-NL" sz="2000" b="0" i="0" u="none" strike="noStrike" cap="none" dirty="0">
                <a:solidFill>
                  <a:srgbClr val="595959"/>
                </a:solidFill>
                <a:latin typeface="Corbel"/>
                <a:ea typeface="Corbel"/>
                <a:cs typeface="Corbel"/>
                <a:sym typeface="Corbel"/>
              </a:rPr>
              <a:t>Hanneke van Dommelen, </a:t>
            </a:r>
            <a:r>
              <a:rPr lang="nl-NL" sz="2000" b="0" i="1" u="none" strike="noStrike" cap="none" dirty="0">
                <a:solidFill>
                  <a:srgbClr val="595959"/>
                </a:solidFill>
                <a:latin typeface="Corbel"/>
                <a:ea typeface="Corbel"/>
                <a:cs typeface="Corbel"/>
                <a:sym typeface="Corbel"/>
              </a:rPr>
              <a:t>diëtist</a:t>
            </a:r>
            <a:endParaRPr sz="2000" b="0" i="0" u="none" strike="noStrike" cap="none" dirty="0">
              <a:solidFill>
                <a:srgbClr val="595959"/>
              </a:solidFill>
              <a:latin typeface="Corbel"/>
              <a:ea typeface="Corbel"/>
              <a:cs typeface="Corbel"/>
              <a:sym typeface="Corbel"/>
            </a:endParaRPr>
          </a:p>
          <a:p>
            <a:pPr marL="182880" marR="0" lvl="0" indent="-55879" algn="l" rtl="0">
              <a:lnSpc>
                <a:spcPct val="90000"/>
              </a:lnSpc>
              <a:spcBef>
                <a:spcPts val="1200"/>
              </a:spcBef>
              <a:spcAft>
                <a:spcPts val="0"/>
              </a:spcAft>
              <a:buClr>
                <a:schemeClr val="accent1"/>
              </a:buClr>
              <a:buSzPts val="2000"/>
              <a:buFont typeface="Noto Sans Symbols"/>
              <a:buNone/>
            </a:pPr>
            <a:endParaRPr sz="2000" b="0" i="0" u="none" strike="noStrike" cap="none" dirty="0">
              <a:solidFill>
                <a:srgbClr val="595959"/>
              </a:solidFill>
              <a:latin typeface="Corbel"/>
              <a:ea typeface="Corbel"/>
              <a:cs typeface="Corbel"/>
              <a:sym typeface="Corbel"/>
            </a:endParaRPr>
          </a:p>
        </p:txBody>
      </p:sp>
      <p:sp>
        <p:nvSpPr>
          <p:cNvPr id="103" name="Google Shape;103;p14"/>
          <p:cNvSpPr txBox="1"/>
          <p:nvPr/>
        </p:nvSpPr>
        <p:spPr>
          <a:xfrm>
            <a:off x="5716230" y="3583050"/>
            <a:ext cx="7315200" cy="2269618"/>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accent1"/>
              </a:buClr>
              <a:buSzPts val="2000"/>
              <a:buFont typeface="Noto Sans Symbols"/>
              <a:buNone/>
            </a:pPr>
            <a:endParaRPr sz="2000" b="0" i="0" u="none" strike="noStrike" cap="none" dirty="0">
              <a:solidFill>
                <a:srgbClr val="595959"/>
              </a:solidFill>
              <a:latin typeface="Corbel"/>
              <a:ea typeface="Corbel"/>
              <a:cs typeface="Corbel"/>
              <a:sym typeface="Corbel"/>
            </a:endParaRPr>
          </a:p>
          <a:p>
            <a:pPr marL="0" marR="0" lvl="0" indent="0" algn="l" rtl="0">
              <a:lnSpc>
                <a:spcPct val="90000"/>
              </a:lnSpc>
              <a:spcBef>
                <a:spcPts val="1200"/>
              </a:spcBef>
              <a:spcAft>
                <a:spcPts val="0"/>
              </a:spcAft>
              <a:buClr>
                <a:schemeClr val="accent1"/>
              </a:buClr>
              <a:buSzPts val="2000"/>
              <a:buFont typeface="Noto Sans Symbols"/>
              <a:buNone/>
            </a:pPr>
            <a:endParaRPr sz="2000" b="0" i="0" u="none" strike="noStrike" cap="none" dirty="0">
              <a:solidFill>
                <a:srgbClr val="595959"/>
              </a:solidFill>
              <a:latin typeface="Corbel"/>
              <a:ea typeface="Corbel"/>
              <a:cs typeface="Corbel"/>
              <a:sym typeface="Corbel"/>
            </a:endParaRPr>
          </a:p>
          <a:p>
            <a:pPr marL="182880" marR="0" lvl="0" indent="-182880" algn="l" rtl="0">
              <a:lnSpc>
                <a:spcPct val="90000"/>
              </a:lnSpc>
              <a:spcBef>
                <a:spcPts val="1200"/>
              </a:spcBef>
              <a:spcAft>
                <a:spcPts val="0"/>
              </a:spcAft>
              <a:buClr>
                <a:schemeClr val="accent1"/>
              </a:buClr>
              <a:buSzPts val="2000"/>
              <a:buFont typeface="Noto Sans Symbols"/>
              <a:buChar char="●"/>
            </a:pPr>
            <a:r>
              <a:rPr lang="nl-NL" sz="2000" b="0" i="0" u="none" strike="noStrike" cap="none" dirty="0">
                <a:solidFill>
                  <a:srgbClr val="595959"/>
                </a:solidFill>
                <a:latin typeface="Corbel"/>
                <a:ea typeface="Corbel"/>
                <a:cs typeface="Corbel"/>
                <a:sym typeface="Corbel"/>
              </a:rPr>
              <a:t>Rebekka Beukers,</a:t>
            </a:r>
            <a:r>
              <a:rPr lang="nl-NL" sz="2000" b="0" i="1" u="none" strike="noStrike" cap="none" dirty="0">
                <a:solidFill>
                  <a:srgbClr val="595959"/>
                </a:solidFill>
                <a:latin typeface="Corbel"/>
                <a:ea typeface="Corbel"/>
                <a:cs typeface="Corbel"/>
                <a:sym typeface="Corbel"/>
              </a:rPr>
              <a:t> diëtist</a:t>
            </a:r>
            <a:endParaRPr sz="2000" b="0" i="0" u="none" strike="noStrike" cap="none" dirty="0">
              <a:solidFill>
                <a:srgbClr val="595959"/>
              </a:solidFill>
              <a:latin typeface="Corbel"/>
              <a:ea typeface="Corbel"/>
              <a:cs typeface="Corbel"/>
              <a:sym typeface="Corbel"/>
            </a:endParaRPr>
          </a:p>
          <a:p>
            <a:pPr marL="0" marR="0" lvl="0" indent="0" algn="l" rtl="0">
              <a:lnSpc>
                <a:spcPct val="90000"/>
              </a:lnSpc>
              <a:spcBef>
                <a:spcPts val="1200"/>
              </a:spcBef>
              <a:spcAft>
                <a:spcPts val="0"/>
              </a:spcAft>
              <a:buClr>
                <a:schemeClr val="accent1"/>
              </a:buClr>
              <a:buSzPts val="2000"/>
              <a:buFont typeface="Noto Sans Symbols"/>
              <a:buNone/>
            </a:pPr>
            <a:endParaRPr sz="2000" b="0" i="0" u="none" strike="noStrike" cap="none" dirty="0">
              <a:solidFill>
                <a:srgbClr val="595959"/>
              </a:solidFill>
              <a:latin typeface="Corbel"/>
              <a:ea typeface="Corbel"/>
              <a:cs typeface="Corbel"/>
              <a:sym typeface="Corbel"/>
            </a:endParaRPr>
          </a:p>
          <a:p>
            <a:pPr marL="182880" marR="0" lvl="0" indent="-55879" algn="l" rtl="0">
              <a:lnSpc>
                <a:spcPct val="90000"/>
              </a:lnSpc>
              <a:spcBef>
                <a:spcPts val="1200"/>
              </a:spcBef>
              <a:spcAft>
                <a:spcPts val="0"/>
              </a:spcAft>
              <a:buClr>
                <a:schemeClr val="accent1"/>
              </a:buClr>
              <a:buSzPts val="2000"/>
              <a:buFont typeface="Noto Sans Symbols"/>
              <a:buNone/>
            </a:pPr>
            <a:endParaRPr sz="2000" b="0" i="0" u="none" strike="noStrike" cap="none" dirty="0">
              <a:solidFill>
                <a:srgbClr val="595959"/>
              </a:solidFill>
              <a:latin typeface="Corbel"/>
              <a:ea typeface="Corbel"/>
              <a:cs typeface="Corbel"/>
              <a:sym typeface="Corbel"/>
            </a:endParaRPr>
          </a:p>
        </p:txBody>
      </p:sp>
      <p:pic>
        <p:nvPicPr>
          <p:cNvPr id="104" name="Google Shape;104;p14"/>
          <p:cNvPicPr preferRelativeResize="0"/>
          <p:nvPr/>
        </p:nvPicPr>
        <p:blipFill rotWithShape="1">
          <a:blip r:embed="rId4">
            <a:alphaModFix/>
          </a:blip>
          <a:srcRect t="4516"/>
          <a:stretch/>
        </p:blipFill>
        <p:spPr>
          <a:xfrm>
            <a:off x="3635525" y="782273"/>
            <a:ext cx="1835630" cy="262908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2"/>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orbel"/>
              <a:buNone/>
            </a:pPr>
            <a:r>
              <a:rPr lang="nl-NL"/>
              <a:t>BIA</a:t>
            </a:r>
            <a:endParaRPr/>
          </a:p>
        </p:txBody>
      </p:sp>
      <p:pic>
        <p:nvPicPr>
          <p:cNvPr id="236" name="Google Shape;236;p32"/>
          <p:cNvPicPr preferRelativeResize="0"/>
          <p:nvPr/>
        </p:nvPicPr>
        <p:blipFill rotWithShape="1">
          <a:blip r:embed="rId3">
            <a:alphaModFix/>
          </a:blip>
          <a:srcRect/>
          <a:stretch/>
        </p:blipFill>
        <p:spPr>
          <a:xfrm>
            <a:off x="7299237" y="561703"/>
            <a:ext cx="4315112" cy="6126480"/>
          </a:xfrm>
          <a:prstGeom prst="rect">
            <a:avLst/>
          </a:prstGeom>
          <a:noFill/>
          <a:ln>
            <a:noFill/>
          </a:ln>
        </p:spPr>
      </p:pic>
      <p:sp>
        <p:nvSpPr>
          <p:cNvPr id="237" name="Google Shape;237;p32"/>
          <p:cNvSpPr txBox="1">
            <a:spLocks noGrp="1"/>
          </p:cNvSpPr>
          <p:nvPr>
            <p:ph type="body" idx="1"/>
          </p:nvPr>
        </p:nvSpPr>
        <p:spPr>
          <a:xfrm>
            <a:off x="3869268" y="864108"/>
            <a:ext cx="7315200" cy="5120700"/>
          </a:xfrm>
          <a:prstGeom prst="rect">
            <a:avLst/>
          </a:prstGeom>
          <a:noFill/>
          <a:ln>
            <a:noFill/>
          </a:ln>
        </p:spPr>
        <p:txBody>
          <a:bodyPr spcFirstLastPara="1" wrap="square" lIns="91425" tIns="45700" rIns="91425" bIns="45700" anchor="ctr" anchorCtr="0">
            <a:normAutofit/>
          </a:bodyPr>
          <a:lstStyle/>
          <a:p>
            <a:pPr marL="182880" lvl="0" indent="-182880" algn="l" rtl="0">
              <a:lnSpc>
                <a:spcPct val="90000"/>
              </a:lnSpc>
              <a:spcBef>
                <a:spcPts val="0"/>
              </a:spcBef>
              <a:spcAft>
                <a:spcPts val="0"/>
              </a:spcAft>
              <a:buSzPts val="2000"/>
              <a:buChar char="●"/>
            </a:pPr>
            <a:r>
              <a:rPr lang="nl-NL"/>
              <a:t>Week van/na opname</a:t>
            </a:r>
            <a:br>
              <a:rPr lang="nl-NL"/>
            </a:br>
            <a:endParaRPr/>
          </a:p>
          <a:p>
            <a:pPr marL="182880" lvl="0" indent="-170180" algn="l" rtl="0">
              <a:lnSpc>
                <a:spcPct val="90000"/>
              </a:lnSpc>
              <a:spcBef>
                <a:spcPts val="0"/>
              </a:spcBef>
              <a:spcAft>
                <a:spcPts val="0"/>
              </a:spcAft>
              <a:buSzPts val="1800"/>
              <a:buChar char="●"/>
            </a:pPr>
            <a:r>
              <a:rPr lang="nl-NL"/>
              <a:t>Week voor ontslag</a:t>
            </a:r>
            <a:br>
              <a:rPr lang="nl-NL"/>
            </a:br>
            <a:endParaRPr/>
          </a:p>
          <a:p>
            <a:pPr marL="182880" lvl="0" indent="-170180" algn="l" rtl="0">
              <a:lnSpc>
                <a:spcPct val="90000"/>
              </a:lnSpc>
              <a:spcBef>
                <a:spcPts val="0"/>
              </a:spcBef>
              <a:spcAft>
                <a:spcPts val="0"/>
              </a:spcAft>
              <a:buSzPts val="1800"/>
              <a:buChar char="●"/>
            </a:pPr>
            <a:r>
              <a:rPr lang="nl-NL"/>
              <a:t>Indien nodig tussentijds</a:t>
            </a:r>
            <a:br>
              <a:rPr lang="nl-NL"/>
            </a:br>
            <a:endParaRPr/>
          </a:p>
          <a:p>
            <a:pPr marL="182880" lvl="0" indent="-170180" algn="l" rtl="0">
              <a:lnSpc>
                <a:spcPct val="90000"/>
              </a:lnSpc>
              <a:spcBef>
                <a:spcPts val="0"/>
              </a:spcBef>
              <a:spcAft>
                <a:spcPts val="0"/>
              </a:spcAft>
              <a:buSzPts val="1800"/>
              <a:buChar char="●"/>
            </a:pPr>
            <a:r>
              <a:rPr lang="nl-NL"/>
              <a:t>Vooraf folder, achteraf flyer</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3"/>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orbel"/>
              <a:buNone/>
            </a:pPr>
            <a:r>
              <a:rPr lang="nl-NL"/>
              <a:t>Eiwit na fysio</a:t>
            </a:r>
            <a:endParaRPr/>
          </a:p>
        </p:txBody>
      </p:sp>
      <p:pic>
        <p:nvPicPr>
          <p:cNvPr id="243" name="Google Shape;243;p33"/>
          <p:cNvPicPr preferRelativeResize="0"/>
          <p:nvPr/>
        </p:nvPicPr>
        <p:blipFill rotWithShape="1">
          <a:blip r:embed="rId3">
            <a:alphaModFix/>
          </a:blip>
          <a:srcRect t="11213" r="8725"/>
          <a:stretch/>
        </p:blipFill>
        <p:spPr>
          <a:xfrm>
            <a:off x="8751551" y="1450575"/>
            <a:ext cx="2947474" cy="3956826"/>
          </a:xfrm>
          <a:prstGeom prst="rect">
            <a:avLst/>
          </a:prstGeom>
          <a:noFill/>
          <a:ln>
            <a:noFill/>
          </a:ln>
        </p:spPr>
      </p:pic>
      <p:sp>
        <p:nvSpPr>
          <p:cNvPr id="245" name="Google Shape;245;p33"/>
          <p:cNvSpPr txBox="1"/>
          <p:nvPr/>
        </p:nvSpPr>
        <p:spPr>
          <a:xfrm>
            <a:off x="3583575" y="5560775"/>
            <a:ext cx="55911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9"/>
        <p:cNvGrpSpPr/>
        <p:nvPr/>
      </p:nvGrpSpPr>
      <p:grpSpPr>
        <a:xfrm>
          <a:off x="0" y="0"/>
          <a:ext cx="0" cy="0"/>
          <a:chOff x="0" y="0"/>
          <a:chExt cx="0" cy="0"/>
        </a:xfrm>
      </p:grpSpPr>
      <p:sp>
        <p:nvSpPr>
          <p:cNvPr id="250" name="Google Shape;250;p34"/>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orbel"/>
              <a:buNone/>
            </a:pPr>
            <a:r>
              <a:rPr lang="nl-NL" dirty="0"/>
              <a:t>Voorbeeld</a:t>
            </a:r>
            <a:br>
              <a:rPr lang="nl-NL" dirty="0"/>
            </a:br>
            <a:r>
              <a:rPr lang="nl-NL" dirty="0"/>
              <a:t>opdracht</a:t>
            </a:r>
            <a:endParaRPr dirty="0"/>
          </a:p>
        </p:txBody>
      </p:sp>
      <p:grpSp>
        <p:nvGrpSpPr>
          <p:cNvPr id="251" name="Google Shape;251;p34"/>
          <p:cNvGrpSpPr/>
          <p:nvPr/>
        </p:nvGrpSpPr>
        <p:grpSpPr>
          <a:xfrm>
            <a:off x="3759896" y="1171920"/>
            <a:ext cx="7728267" cy="4514401"/>
            <a:chOff x="0" y="286461"/>
            <a:chExt cx="7728267" cy="4514401"/>
          </a:xfrm>
        </p:grpSpPr>
        <p:sp>
          <p:nvSpPr>
            <p:cNvPr id="252" name="Google Shape;252;p34"/>
            <p:cNvSpPr/>
            <p:nvPr/>
          </p:nvSpPr>
          <p:spPr>
            <a:xfrm>
              <a:off x="0" y="286461"/>
              <a:ext cx="7728267" cy="2199600"/>
            </a:xfrm>
            <a:prstGeom prst="roundRect">
              <a:avLst>
                <a:gd name="adj" fmla="val 16667"/>
              </a:avLst>
            </a:prstGeom>
            <a:solidFill>
              <a:srgbClr val="A5634D"/>
            </a:solidFill>
            <a:ln w="107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4"/>
            <p:cNvSpPr txBox="1"/>
            <p:nvPr/>
          </p:nvSpPr>
          <p:spPr>
            <a:xfrm>
              <a:off x="107376" y="393837"/>
              <a:ext cx="7513515" cy="1984848"/>
            </a:xfrm>
            <a:prstGeom prst="rect">
              <a:avLst/>
            </a:prstGeom>
            <a:noFill/>
            <a:ln>
              <a:noFill/>
            </a:ln>
          </p:spPr>
          <p:txBody>
            <a:bodyPr spcFirstLastPara="1" wrap="square" lIns="152400" tIns="152400" rIns="152400" bIns="152400" anchor="ctr" anchorCtr="0">
              <a:noAutofit/>
            </a:bodyPr>
            <a:lstStyle/>
            <a:p>
              <a:pPr marL="0" marR="0" lvl="0" indent="0" algn="l" rtl="0">
                <a:lnSpc>
                  <a:spcPct val="90000"/>
                </a:lnSpc>
                <a:spcBef>
                  <a:spcPts val="0"/>
                </a:spcBef>
                <a:spcAft>
                  <a:spcPts val="0"/>
                </a:spcAft>
                <a:buNone/>
              </a:pPr>
              <a:r>
                <a:rPr lang="nl-NL" sz="3700" dirty="0">
                  <a:solidFill>
                    <a:schemeClr val="lt1"/>
                  </a:solidFill>
                  <a:latin typeface="Corbel"/>
                  <a:ea typeface="Corbel"/>
                  <a:cs typeface="Corbel"/>
                  <a:sym typeface="Corbel"/>
                </a:rPr>
                <a:t>Sorteer alle producten van de broodkar op hoeveelheid eiwitten per </a:t>
              </a:r>
              <a:r>
                <a:rPr lang="nl-NL" sz="3700" dirty="0" err="1">
                  <a:solidFill>
                    <a:schemeClr val="lt1"/>
                  </a:solidFill>
                  <a:latin typeface="Corbel"/>
                  <a:ea typeface="Corbel"/>
                  <a:cs typeface="Corbel"/>
                  <a:sym typeface="Corbel"/>
                </a:rPr>
                <a:t>verstrekkingseenheid</a:t>
              </a:r>
              <a:endParaRPr sz="3700" dirty="0">
                <a:solidFill>
                  <a:schemeClr val="lt1"/>
                </a:solidFill>
                <a:latin typeface="Corbel"/>
                <a:ea typeface="Corbel"/>
                <a:cs typeface="Corbel"/>
                <a:sym typeface="Corbel"/>
              </a:endParaRPr>
            </a:p>
          </p:txBody>
        </p:sp>
        <p:sp>
          <p:nvSpPr>
            <p:cNvPr id="254" name="Google Shape;254;p34"/>
            <p:cNvSpPr/>
            <p:nvPr/>
          </p:nvSpPr>
          <p:spPr>
            <a:xfrm>
              <a:off x="0" y="2601262"/>
              <a:ext cx="7728267" cy="2199600"/>
            </a:xfrm>
            <a:prstGeom prst="roundRect">
              <a:avLst>
                <a:gd name="adj" fmla="val 16667"/>
              </a:avLst>
            </a:prstGeom>
            <a:solidFill>
              <a:srgbClr val="B4897E"/>
            </a:solidFill>
            <a:ln w="107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4"/>
            <p:cNvSpPr txBox="1"/>
            <p:nvPr/>
          </p:nvSpPr>
          <p:spPr>
            <a:xfrm>
              <a:off x="107376" y="2708638"/>
              <a:ext cx="7513515" cy="1984848"/>
            </a:xfrm>
            <a:prstGeom prst="rect">
              <a:avLst/>
            </a:prstGeom>
            <a:noFill/>
            <a:ln>
              <a:noFill/>
            </a:ln>
          </p:spPr>
          <p:txBody>
            <a:bodyPr spcFirstLastPara="1" wrap="square" lIns="152400" tIns="152400" rIns="152400" bIns="152400" anchor="ctr" anchorCtr="0">
              <a:noAutofit/>
            </a:bodyPr>
            <a:lstStyle/>
            <a:p>
              <a:pPr marL="0" marR="0" lvl="0" indent="0" algn="l" rtl="0">
                <a:lnSpc>
                  <a:spcPct val="90000"/>
                </a:lnSpc>
                <a:spcBef>
                  <a:spcPts val="0"/>
                </a:spcBef>
                <a:spcAft>
                  <a:spcPts val="0"/>
                </a:spcAft>
                <a:buNone/>
              </a:pPr>
              <a:r>
                <a:rPr lang="nl-NL" sz="3700" dirty="0">
                  <a:solidFill>
                    <a:schemeClr val="lt1"/>
                  </a:solidFill>
                  <a:latin typeface="Corbel"/>
                  <a:ea typeface="Corbel"/>
                  <a:cs typeface="Corbel"/>
                  <a:sym typeface="Wingdings" panose="05000000000000000000" pitchFamily="2" charset="2"/>
                </a:rPr>
                <a:t>&gt; </a:t>
              </a:r>
              <a:r>
                <a:rPr lang="nl-NL" sz="3700" dirty="0">
                  <a:solidFill>
                    <a:schemeClr val="lt1"/>
                  </a:solidFill>
                  <a:latin typeface="Corbel"/>
                  <a:ea typeface="Corbel"/>
                  <a:cs typeface="Corbel"/>
                  <a:sym typeface="Corbel"/>
                </a:rPr>
                <a:t>Niet spieken op de verpakking</a:t>
              </a:r>
              <a:endParaRPr sz="3700" dirty="0">
                <a:solidFill>
                  <a:schemeClr val="lt1"/>
                </a:solidFill>
                <a:latin typeface="Corbel"/>
                <a:ea typeface="Corbel"/>
                <a:cs typeface="Corbel"/>
                <a:sym typeface="Corbel"/>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5"/>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200"/>
              <a:buFont typeface="Corbel"/>
              <a:buNone/>
            </a:pPr>
            <a:r>
              <a:rPr lang="nl-NL"/>
              <a:t>Vervolg</a:t>
            </a:r>
            <a:endParaRPr/>
          </a:p>
          <a:p>
            <a:pPr marL="0" lvl="0" indent="0" algn="l" rtl="0">
              <a:lnSpc>
                <a:spcPct val="90000"/>
              </a:lnSpc>
              <a:spcBef>
                <a:spcPts val="0"/>
              </a:spcBef>
              <a:spcAft>
                <a:spcPts val="0"/>
              </a:spcAft>
              <a:buClr>
                <a:srgbClr val="FFFFFF"/>
              </a:buClr>
              <a:buSzPts val="3200"/>
              <a:buFont typeface="Corbel"/>
              <a:buNone/>
            </a:pPr>
            <a:r>
              <a:rPr lang="nl-NL"/>
              <a:t>opdracht</a:t>
            </a:r>
            <a:endParaRPr sz="4000"/>
          </a:p>
        </p:txBody>
      </p:sp>
      <p:pic>
        <p:nvPicPr>
          <p:cNvPr id="261" name="Google Shape;261;p35"/>
          <p:cNvPicPr preferRelativeResize="0"/>
          <p:nvPr/>
        </p:nvPicPr>
        <p:blipFill rotWithShape="1">
          <a:blip r:embed="rId3">
            <a:alphaModFix/>
          </a:blip>
          <a:srcRect l="25597" t="31721" r="29312" b="21779"/>
          <a:stretch/>
        </p:blipFill>
        <p:spPr>
          <a:xfrm>
            <a:off x="4460975" y="1326100"/>
            <a:ext cx="6448800" cy="3740726"/>
          </a:xfrm>
          <a:prstGeom prst="rect">
            <a:avLst/>
          </a:prstGeom>
          <a:noFill/>
          <a:ln>
            <a:noFill/>
          </a:ln>
        </p:spPr>
      </p:pic>
      <p:sp>
        <p:nvSpPr>
          <p:cNvPr id="262" name="Google Shape;262;p35"/>
          <p:cNvSpPr txBox="1"/>
          <p:nvPr/>
        </p:nvSpPr>
        <p:spPr>
          <a:xfrm>
            <a:off x="4460975" y="5290075"/>
            <a:ext cx="64488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NL" sz="1600">
                <a:solidFill>
                  <a:schemeClr val="dk1"/>
                </a:solidFill>
                <a:latin typeface="Corbel"/>
                <a:ea typeface="Corbel"/>
                <a:cs typeface="Corbel"/>
                <a:sym typeface="Corbel"/>
              </a:rPr>
              <a:t>Ideeën: informatieve placemat, kaartenbox, memoryspel, sorteerspel, infographic en bekerwikkels.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36"/>
          <p:cNvSpPr txBox="1">
            <a:spLocks noGrp="1"/>
          </p:cNvSpPr>
          <p:nvPr>
            <p:ph type="title"/>
          </p:nvPr>
        </p:nvSpPr>
        <p:spPr>
          <a:xfrm>
            <a:off x="252919" y="1123837"/>
            <a:ext cx="2947500" cy="46011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nl-NL"/>
              <a:t>Take home message</a:t>
            </a:r>
            <a:endParaRPr/>
          </a:p>
        </p:txBody>
      </p:sp>
      <p:sp>
        <p:nvSpPr>
          <p:cNvPr id="269" name="Google Shape;269;p36"/>
          <p:cNvSpPr txBox="1">
            <a:spLocks noGrp="1"/>
          </p:cNvSpPr>
          <p:nvPr>
            <p:ph type="body" idx="1"/>
          </p:nvPr>
        </p:nvSpPr>
        <p:spPr>
          <a:xfrm>
            <a:off x="3869268" y="864108"/>
            <a:ext cx="7315200" cy="5120700"/>
          </a:xfrm>
          <a:prstGeom prst="rect">
            <a:avLst/>
          </a:prstGeom>
          <a:noFill/>
          <a:ln>
            <a:noFill/>
          </a:ln>
        </p:spPr>
        <p:txBody>
          <a:bodyPr spcFirstLastPara="1" wrap="square" lIns="91425" tIns="45700" rIns="91425" bIns="45700" anchor="ctr" anchorCtr="0">
            <a:normAutofit/>
          </a:bodyPr>
          <a:lstStyle/>
          <a:p>
            <a:pPr marL="182880" lvl="0" indent="-182880" algn="l" rtl="0">
              <a:lnSpc>
                <a:spcPct val="90000"/>
              </a:lnSpc>
              <a:spcBef>
                <a:spcPts val="0"/>
              </a:spcBef>
              <a:spcAft>
                <a:spcPts val="0"/>
              </a:spcAft>
              <a:buSzPts val="2000"/>
              <a:buChar char="●"/>
            </a:pPr>
            <a:r>
              <a:rPr lang="nl-NL" dirty="0"/>
              <a:t>Betrek alle zorgverleners die betrokken zijn bij de voedingsintake in het opstellen van je beleid; vraag naar hun bevindingen, meningen en ideeën. Dit verhoogt het draagvlak en het succes van de adviezen.</a:t>
            </a:r>
            <a:br>
              <a:rPr lang="nl-NL" dirty="0"/>
            </a:br>
            <a:endParaRPr dirty="0"/>
          </a:p>
          <a:p>
            <a:pPr marL="182880" lvl="0" indent="-170180" algn="l" rtl="0">
              <a:lnSpc>
                <a:spcPct val="90000"/>
              </a:lnSpc>
              <a:spcBef>
                <a:spcPts val="0"/>
              </a:spcBef>
              <a:spcAft>
                <a:spcPts val="0"/>
              </a:spcAft>
              <a:buSzPts val="1800"/>
              <a:buChar char="●"/>
            </a:pPr>
            <a:r>
              <a:rPr lang="nl-NL" dirty="0"/>
              <a:t>Gebruik beeldend voorlichtingsmateriaal zoals een </a:t>
            </a:r>
            <a:r>
              <a:rPr lang="nl-NL" dirty="0" err="1"/>
              <a:t>infographic</a:t>
            </a:r>
            <a:r>
              <a:rPr lang="nl-NL" dirty="0"/>
              <a:t> om je adviezen naar zorgpersoneel en doelgroep over te brengen.</a:t>
            </a:r>
          </a:p>
          <a:p>
            <a:pPr marL="12700" lvl="0" indent="0" algn="l" rtl="0">
              <a:lnSpc>
                <a:spcPct val="90000"/>
              </a:lnSpc>
              <a:spcBef>
                <a:spcPts val="0"/>
              </a:spcBef>
              <a:spcAft>
                <a:spcPts val="0"/>
              </a:spcAft>
              <a:buSzPts val="1800"/>
              <a:buNone/>
            </a:pPr>
            <a:endParaRPr lang="nl-NL" dirty="0"/>
          </a:p>
          <a:p>
            <a:pPr marL="182880" lvl="0" indent="-170180" algn="l" rtl="0">
              <a:lnSpc>
                <a:spcPct val="90000"/>
              </a:lnSpc>
              <a:spcBef>
                <a:spcPts val="0"/>
              </a:spcBef>
              <a:spcAft>
                <a:spcPts val="0"/>
              </a:spcAft>
              <a:buSzPts val="1800"/>
              <a:buChar char="●"/>
            </a:pPr>
            <a:r>
              <a:rPr lang="nl-NL" dirty="0"/>
              <a:t>Start een vakgroep met in ieder geval een diëtist en fysiotherapeut om de implementatie van adviezen te borgen, het proces te evalueren en de adviezen naar andere zorgcollega’s uit te dragen.</a:t>
            </a:r>
            <a:br>
              <a:rPr lang="nl-NL" dirty="0"/>
            </a:br>
            <a:endParaRPr dirty="0"/>
          </a:p>
          <a:p>
            <a:pPr marL="12700" lvl="0" indent="0" algn="l" rtl="0">
              <a:lnSpc>
                <a:spcPct val="90000"/>
              </a:lnSpc>
              <a:spcBef>
                <a:spcPts val="0"/>
              </a:spcBef>
              <a:spcAft>
                <a:spcPts val="0"/>
              </a:spcAft>
              <a:buSzPts val="1800"/>
              <a:buNone/>
            </a:pP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37"/>
          <p:cNvSpPr txBox="1">
            <a:spLocks noGrp="1"/>
          </p:cNvSpPr>
          <p:nvPr>
            <p:ph type="ctrTitle"/>
          </p:nvPr>
        </p:nvSpPr>
        <p:spPr>
          <a:xfrm>
            <a:off x="1069848" y="1298448"/>
            <a:ext cx="7315200" cy="325526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FFFF"/>
              </a:buClr>
              <a:buSzPts val="5900"/>
              <a:buFont typeface="Corbel"/>
              <a:buNone/>
            </a:pPr>
            <a:r>
              <a:rPr lang="nl-NL"/>
              <a:t>Bedankt voor jullie aandacht!</a:t>
            </a:r>
            <a:endParaRPr/>
          </a:p>
        </p:txBody>
      </p:sp>
      <p:sp>
        <p:nvSpPr>
          <p:cNvPr id="275" name="Google Shape;275;p37"/>
          <p:cNvSpPr txBox="1">
            <a:spLocks noGrp="1"/>
          </p:cNvSpPr>
          <p:nvPr>
            <p:ph type="subTitle" idx="1"/>
          </p:nvPr>
        </p:nvSpPr>
        <p:spPr>
          <a:xfrm>
            <a:off x="1100015" y="4670246"/>
            <a:ext cx="7315200" cy="9144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200"/>
              <a:buNone/>
            </a:pPr>
            <a:r>
              <a:rPr lang="nl-NL"/>
              <a:t>Rebekka Beukers,</a:t>
            </a:r>
            <a:r>
              <a:rPr lang="nl-NL" i="1"/>
              <a:t> diëtist</a:t>
            </a:r>
            <a:endParaRPr/>
          </a:p>
          <a:p>
            <a:pPr marL="0" lvl="0" indent="0" algn="l" rtl="0">
              <a:lnSpc>
                <a:spcPct val="90000"/>
              </a:lnSpc>
              <a:spcBef>
                <a:spcPts val="1200"/>
              </a:spcBef>
              <a:spcAft>
                <a:spcPts val="0"/>
              </a:spcAft>
              <a:buSzPts val="2200"/>
              <a:buNone/>
            </a:pPr>
            <a:r>
              <a:rPr lang="nl-NL"/>
              <a:t>Hanneke van Dommelen, </a:t>
            </a:r>
            <a:r>
              <a:rPr lang="nl-NL" i="1"/>
              <a:t>diëtist</a:t>
            </a:r>
            <a:endParaRPr/>
          </a:p>
          <a:p>
            <a:pPr marL="0" lvl="0" indent="0" algn="l" rtl="0">
              <a:lnSpc>
                <a:spcPct val="90000"/>
              </a:lnSpc>
              <a:spcBef>
                <a:spcPts val="1200"/>
              </a:spcBef>
              <a:spcAft>
                <a:spcPts val="0"/>
              </a:spcAft>
              <a:buSzPts val="2200"/>
              <a:buNone/>
            </a:pPr>
            <a:endParaRPr/>
          </a:p>
        </p:txBody>
      </p:sp>
      <p:pic>
        <p:nvPicPr>
          <p:cNvPr id="276" name="Google Shape;276;p37"/>
          <p:cNvPicPr preferRelativeResize="0"/>
          <p:nvPr/>
        </p:nvPicPr>
        <p:blipFill rotWithShape="1">
          <a:blip r:embed="rId3">
            <a:alphaModFix/>
          </a:blip>
          <a:srcRect/>
          <a:stretch/>
        </p:blipFill>
        <p:spPr>
          <a:xfrm>
            <a:off x="9814561" y="4620907"/>
            <a:ext cx="1890394" cy="146190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5"/>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orbel"/>
              <a:buNone/>
            </a:pPr>
            <a:r>
              <a:rPr lang="nl-NL"/>
              <a:t>Aanleiding</a:t>
            </a:r>
            <a:br>
              <a:rPr lang="nl-NL"/>
            </a:br>
            <a:endParaRPr/>
          </a:p>
        </p:txBody>
      </p:sp>
      <p:sp>
        <p:nvSpPr>
          <p:cNvPr id="110" name="Google Shape;110;p15"/>
          <p:cNvSpPr txBox="1"/>
          <p:nvPr/>
        </p:nvSpPr>
        <p:spPr>
          <a:xfrm>
            <a:off x="4085590" y="2504338"/>
            <a:ext cx="4572160" cy="1840179"/>
          </a:xfrm>
          <a:prstGeom prst="rect">
            <a:avLst/>
          </a:prstGeom>
          <a:noFill/>
          <a:ln>
            <a:noFill/>
          </a:ln>
        </p:spPr>
        <p:txBody>
          <a:bodyPr spcFirstLastPara="1" wrap="square" lIns="91425" tIns="45700" rIns="91425" bIns="45700" anchor="ctr" anchorCtr="0">
            <a:normAutofit/>
          </a:bodyPr>
          <a:lstStyle/>
          <a:p>
            <a:pPr marL="182880" marR="0" lvl="0" indent="-182880" algn="l" rtl="0">
              <a:lnSpc>
                <a:spcPct val="90000"/>
              </a:lnSpc>
              <a:spcBef>
                <a:spcPts val="0"/>
              </a:spcBef>
              <a:spcAft>
                <a:spcPts val="0"/>
              </a:spcAft>
              <a:buClr>
                <a:schemeClr val="accent1"/>
              </a:buClr>
              <a:buSzPts val="2000"/>
              <a:buFont typeface="Noto Sans Symbols"/>
              <a:buChar char="●"/>
            </a:pPr>
            <a:r>
              <a:rPr lang="nl-NL" sz="2000" b="0" i="0" u="none" strike="noStrike" cap="none" dirty="0">
                <a:solidFill>
                  <a:srgbClr val="595959"/>
                </a:solidFill>
                <a:latin typeface="Corbel"/>
                <a:ea typeface="Corbel"/>
                <a:cs typeface="Corbel"/>
                <a:sym typeface="Corbel"/>
              </a:rPr>
              <a:t>Geriatrische revalidatie zorg Zorggroep Sint Maarten</a:t>
            </a:r>
            <a:endParaRPr dirty="0"/>
          </a:p>
          <a:p>
            <a:pPr marL="182880" marR="0" lvl="0" indent="-182880" algn="l" rtl="0">
              <a:lnSpc>
                <a:spcPct val="90000"/>
              </a:lnSpc>
              <a:spcBef>
                <a:spcPts val="1200"/>
              </a:spcBef>
              <a:spcAft>
                <a:spcPts val="0"/>
              </a:spcAft>
              <a:buClr>
                <a:schemeClr val="accent1"/>
              </a:buClr>
              <a:buSzPts val="2000"/>
              <a:buFont typeface="Noto Sans Symbols"/>
              <a:buChar char="●"/>
            </a:pPr>
            <a:r>
              <a:rPr lang="nl-NL" sz="2000" b="0" i="0" u="none" strike="noStrike" cap="none" dirty="0">
                <a:solidFill>
                  <a:srgbClr val="595959"/>
                </a:solidFill>
                <a:latin typeface="Corbel"/>
                <a:ea typeface="Corbel"/>
                <a:cs typeface="Corbel"/>
                <a:sym typeface="Corbel"/>
              </a:rPr>
              <a:t>Revalidanten met verminderde spiermassa en –kracht voor en/of tijdens ziekenhuisopname </a:t>
            </a:r>
            <a:endParaRPr sz="2000" b="0" i="0" u="none" strike="noStrike" cap="none" dirty="0">
              <a:solidFill>
                <a:srgbClr val="595959"/>
              </a:solidFill>
              <a:latin typeface="Corbel"/>
              <a:ea typeface="Corbel"/>
              <a:cs typeface="Corbel"/>
              <a:sym typeface="Corbel"/>
            </a:endParaRPr>
          </a:p>
          <a:p>
            <a:pPr marL="355600" marR="0" lvl="1" indent="0" algn="l" rtl="0">
              <a:lnSpc>
                <a:spcPct val="90000"/>
              </a:lnSpc>
              <a:spcBef>
                <a:spcPts val="250"/>
              </a:spcBef>
              <a:spcAft>
                <a:spcPts val="0"/>
              </a:spcAft>
              <a:buClr>
                <a:schemeClr val="accent1"/>
              </a:buClr>
              <a:buSzPts val="1800"/>
              <a:buFont typeface="Noto Sans Symbols"/>
              <a:buNone/>
            </a:pPr>
            <a:endParaRPr sz="1800" b="0" i="0" u="none" strike="noStrike" cap="none" dirty="0">
              <a:solidFill>
                <a:srgbClr val="595959"/>
              </a:solidFill>
              <a:latin typeface="Corbel"/>
              <a:ea typeface="Corbel"/>
              <a:cs typeface="Corbel"/>
              <a:sym typeface="Corbel"/>
            </a:endParaRPr>
          </a:p>
          <a:p>
            <a:pPr marL="182880" marR="0" lvl="0" indent="-55879" algn="l" rtl="0">
              <a:lnSpc>
                <a:spcPct val="90000"/>
              </a:lnSpc>
              <a:spcBef>
                <a:spcPts val="1450"/>
              </a:spcBef>
              <a:spcAft>
                <a:spcPts val="0"/>
              </a:spcAft>
              <a:buClr>
                <a:schemeClr val="accent1"/>
              </a:buClr>
              <a:buSzPts val="2000"/>
              <a:buFont typeface="Noto Sans Symbols"/>
              <a:buNone/>
            </a:pPr>
            <a:endParaRPr sz="2000" b="0" i="0" u="none" strike="noStrike" cap="none" dirty="0">
              <a:solidFill>
                <a:srgbClr val="595959"/>
              </a:solidFill>
              <a:latin typeface="Corbel"/>
              <a:ea typeface="Corbel"/>
              <a:cs typeface="Corbel"/>
              <a:sym typeface="Corbel"/>
            </a:endParaRPr>
          </a:p>
          <a:p>
            <a:pPr marL="182880" marR="0" lvl="0" indent="-55879" algn="l" rtl="0">
              <a:lnSpc>
                <a:spcPct val="90000"/>
              </a:lnSpc>
              <a:spcBef>
                <a:spcPts val="1200"/>
              </a:spcBef>
              <a:spcAft>
                <a:spcPts val="0"/>
              </a:spcAft>
              <a:buClr>
                <a:schemeClr val="accent1"/>
              </a:buClr>
              <a:buSzPts val="2000"/>
              <a:buFont typeface="Noto Sans Symbols"/>
              <a:buNone/>
            </a:pPr>
            <a:endParaRPr sz="2000" b="0" i="0" u="none" strike="noStrike" cap="none" dirty="0">
              <a:solidFill>
                <a:srgbClr val="595959"/>
              </a:solidFill>
              <a:latin typeface="Corbel"/>
              <a:ea typeface="Corbel"/>
              <a:cs typeface="Corbel"/>
              <a:sym typeface="Corbe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orbel"/>
              <a:buNone/>
            </a:pPr>
            <a:r>
              <a:rPr lang="nl-NL" dirty="0"/>
              <a:t>Wat zegt de literatuur?</a:t>
            </a:r>
            <a:endParaRPr dirty="0"/>
          </a:p>
        </p:txBody>
      </p:sp>
      <p:sp>
        <p:nvSpPr>
          <p:cNvPr id="116" name="Google Shape;116;p16"/>
          <p:cNvSpPr txBox="1">
            <a:spLocks noGrp="1"/>
          </p:cNvSpPr>
          <p:nvPr>
            <p:ph type="body" idx="1"/>
          </p:nvPr>
        </p:nvSpPr>
        <p:spPr>
          <a:xfrm>
            <a:off x="3868738" y="863600"/>
            <a:ext cx="7315200" cy="5121275"/>
          </a:xfrm>
          <a:prstGeom prst="rect">
            <a:avLst/>
          </a:prstGeom>
          <a:noFill/>
          <a:ln>
            <a:noFill/>
          </a:ln>
        </p:spPr>
        <p:txBody>
          <a:bodyPr spcFirstLastPara="1" wrap="square" lIns="91425" tIns="45700" rIns="91425" bIns="45700" anchor="ctr" anchorCtr="0">
            <a:normAutofit/>
          </a:bodyPr>
          <a:lstStyle/>
          <a:p>
            <a:pPr marL="182880" lvl="0" indent="-182880" algn="l" rtl="0">
              <a:lnSpc>
                <a:spcPct val="90000"/>
              </a:lnSpc>
              <a:spcBef>
                <a:spcPts val="0"/>
              </a:spcBef>
              <a:spcAft>
                <a:spcPts val="0"/>
              </a:spcAft>
              <a:buClr>
                <a:schemeClr val="accent1"/>
              </a:buClr>
              <a:buSzPts val="2000"/>
              <a:buFont typeface="Noto Sans Symbols"/>
              <a:buChar char="●"/>
            </a:pPr>
            <a:r>
              <a:rPr lang="nl-NL" sz="2000" b="0" i="0" u="none" strike="noStrike" cap="none" dirty="0">
                <a:solidFill>
                  <a:srgbClr val="595959"/>
                </a:solidFill>
                <a:latin typeface="Corbel"/>
                <a:ea typeface="Corbel"/>
                <a:cs typeface="Corbel"/>
                <a:sym typeface="Corbel"/>
              </a:rPr>
              <a:t>Screening</a:t>
            </a:r>
            <a:endParaRPr dirty="0"/>
          </a:p>
          <a:p>
            <a:pPr marL="685800" marR="0" lvl="1" indent="-182880" algn="l" rtl="0">
              <a:lnSpc>
                <a:spcPct val="90000"/>
              </a:lnSpc>
              <a:spcBef>
                <a:spcPts val="250"/>
              </a:spcBef>
              <a:spcAft>
                <a:spcPts val="0"/>
              </a:spcAft>
              <a:buClr>
                <a:schemeClr val="accent1"/>
              </a:buClr>
              <a:buSzPts val="1800"/>
              <a:buFont typeface="Noto Sans Symbols"/>
              <a:buChar char="●"/>
            </a:pPr>
            <a:r>
              <a:rPr lang="nl-NL" sz="1800" b="0" i="0" u="none" strike="noStrike" cap="none" dirty="0">
                <a:solidFill>
                  <a:srgbClr val="595959"/>
                </a:solidFill>
                <a:latin typeface="Corbel"/>
                <a:ea typeface="Corbel"/>
                <a:cs typeface="Corbel"/>
                <a:sym typeface="Corbel"/>
              </a:rPr>
              <a:t>BIA, </a:t>
            </a:r>
            <a:r>
              <a:rPr lang="nl-NL" sz="1800" b="0" i="0" u="none" strike="noStrike" cap="none" dirty="0" err="1">
                <a:solidFill>
                  <a:srgbClr val="595959"/>
                </a:solidFill>
                <a:latin typeface="Corbel"/>
                <a:ea typeface="Corbel"/>
                <a:cs typeface="Corbel"/>
                <a:sym typeface="Corbel"/>
              </a:rPr>
              <a:t>Handkrijpkrachtmeter</a:t>
            </a:r>
            <a:endParaRPr sz="1800" b="0" i="0" u="none" strike="noStrike" cap="none" dirty="0">
              <a:solidFill>
                <a:srgbClr val="595959"/>
              </a:solidFill>
              <a:latin typeface="Corbel"/>
              <a:ea typeface="Corbel"/>
              <a:cs typeface="Corbel"/>
              <a:sym typeface="Corbel"/>
            </a:endParaRPr>
          </a:p>
          <a:p>
            <a:pPr marL="182880" lvl="0" indent="-182880" algn="l" rtl="0">
              <a:lnSpc>
                <a:spcPct val="90000"/>
              </a:lnSpc>
              <a:spcBef>
                <a:spcPts val="1450"/>
              </a:spcBef>
              <a:spcAft>
                <a:spcPts val="0"/>
              </a:spcAft>
              <a:buClr>
                <a:schemeClr val="accent1"/>
              </a:buClr>
              <a:buSzPts val="2000"/>
              <a:buFont typeface="Noto Sans Symbols"/>
              <a:buChar char="●"/>
            </a:pPr>
            <a:r>
              <a:rPr lang="nl-NL" sz="2000" b="0" i="0" u="none" strike="noStrike" cap="none" dirty="0">
                <a:solidFill>
                  <a:srgbClr val="595959"/>
                </a:solidFill>
                <a:latin typeface="Corbel"/>
                <a:ea typeface="Corbel"/>
                <a:cs typeface="Corbel"/>
                <a:sym typeface="Corbel"/>
              </a:rPr>
              <a:t>Voedingsinterventies</a:t>
            </a:r>
            <a:endParaRPr dirty="0"/>
          </a:p>
          <a:p>
            <a:pPr marL="685800" marR="0" lvl="1" indent="-182880" algn="l" rtl="0">
              <a:lnSpc>
                <a:spcPct val="90000"/>
              </a:lnSpc>
              <a:spcBef>
                <a:spcPts val="250"/>
              </a:spcBef>
              <a:spcAft>
                <a:spcPts val="0"/>
              </a:spcAft>
              <a:buClr>
                <a:schemeClr val="accent1"/>
              </a:buClr>
              <a:buSzPts val="1800"/>
              <a:buFont typeface="Noto Sans Symbols"/>
              <a:buChar char="●"/>
            </a:pPr>
            <a:r>
              <a:rPr lang="nl-NL" sz="1800" b="0" i="0" u="none" strike="noStrike" cap="none" dirty="0">
                <a:solidFill>
                  <a:srgbClr val="595959"/>
                </a:solidFill>
                <a:latin typeface="Corbel"/>
                <a:ea typeface="Corbel"/>
                <a:cs typeface="Corbel"/>
                <a:sym typeface="Corbel"/>
              </a:rPr>
              <a:t>Vitamine D, </a:t>
            </a:r>
            <a:r>
              <a:rPr lang="nl-NL" sz="1800" b="0" i="0" u="none" strike="noStrike" cap="none" dirty="0" err="1">
                <a:solidFill>
                  <a:srgbClr val="595959"/>
                </a:solidFill>
                <a:latin typeface="Corbel"/>
                <a:ea typeface="Corbel"/>
                <a:cs typeface="Corbel"/>
                <a:sym typeface="Corbel"/>
              </a:rPr>
              <a:t>Leucine</a:t>
            </a:r>
            <a:r>
              <a:rPr lang="nl-NL" sz="1800" b="0" i="0" u="none" strike="noStrike" cap="none" dirty="0">
                <a:solidFill>
                  <a:srgbClr val="595959"/>
                </a:solidFill>
                <a:latin typeface="Corbel"/>
                <a:ea typeface="Corbel"/>
                <a:cs typeface="Corbel"/>
                <a:sym typeface="Corbel"/>
              </a:rPr>
              <a:t>, HMB, Eiwit, Creatine </a:t>
            </a:r>
            <a:endParaRPr dirty="0"/>
          </a:p>
          <a:p>
            <a:pPr marL="182880" lvl="0" indent="-182880" algn="l" rtl="0">
              <a:lnSpc>
                <a:spcPct val="90000"/>
              </a:lnSpc>
              <a:spcBef>
                <a:spcPts val="1450"/>
              </a:spcBef>
              <a:spcAft>
                <a:spcPts val="0"/>
              </a:spcAft>
              <a:buClr>
                <a:schemeClr val="accent1"/>
              </a:buClr>
              <a:buSzPts val="2000"/>
              <a:buFont typeface="Noto Sans Symbols"/>
              <a:buChar char="●"/>
            </a:pPr>
            <a:r>
              <a:rPr lang="nl-NL" sz="2000" b="0" i="0" u="none" strike="noStrike" cap="none" dirty="0">
                <a:solidFill>
                  <a:srgbClr val="595959"/>
                </a:solidFill>
                <a:latin typeface="Corbel"/>
                <a:ea typeface="Corbel"/>
                <a:cs typeface="Corbel"/>
                <a:sym typeface="Corbel"/>
              </a:rPr>
              <a:t>Fysiotherapie</a:t>
            </a:r>
            <a:endParaRPr dirty="0"/>
          </a:p>
          <a:p>
            <a:pPr marL="685800" marR="0" lvl="1" indent="-182880" algn="l" rtl="0">
              <a:lnSpc>
                <a:spcPct val="90000"/>
              </a:lnSpc>
              <a:spcBef>
                <a:spcPts val="250"/>
              </a:spcBef>
              <a:spcAft>
                <a:spcPts val="0"/>
              </a:spcAft>
              <a:buClr>
                <a:schemeClr val="accent1"/>
              </a:buClr>
              <a:buSzPts val="1800"/>
              <a:buFont typeface="Noto Sans Symbols"/>
              <a:buChar char="●"/>
            </a:pPr>
            <a:r>
              <a:rPr lang="nl-NL" sz="1800" b="0" i="0" u="none" strike="noStrike" cap="none" dirty="0">
                <a:solidFill>
                  <a:srgbClr val="595959"/>
                </a:solidFill>
                <a:latin typeface="Corbel"/>
                <a:ea typeface="Corbel"/>
                <a:cs typeface="Corbel"/>
                <a:sym typeface="Corbel"/>
              </a:rPr>
              <a:t>Weerstandstraining</a:t>
            </a:r>
            <a:endParaRPr dirty="0"/>
          </a:p>
          <a:p>
            <a:pPr marL="355600" marR="0" lvl="1" indent="0" algn="l" rtl="0">
              <a:lnSpc>
                <a:spcPct val="90000"/>
              </a:lnSpc>
              <a:spcBef>
                <a:spcPts val="500"/>
              </a:spcBef>
              <a:spcAft>
                <a:spcPts val="0"/>
              </a:spcAft>
              <a:buClr>
                <a:schemeClr val="accent1"/>
              </a:buClr>
              <a:buSzPts val="1800"/>
              <a:buFont typeface="Noto Sans Symbols"/>
              <a:buNone/>
            </a:pPr>
            <a:endParaRPr sz="1800" b="0" i="0" u="none" strike="noStrike" cap="none" dirty="0">
              <a:solidFill>
                <a:srgbClr val="595959"/>
              </a:solidFill>
              <a:latin typeface="Corbel"/>
              <a:ea typeface="Corbel"/>
              <a:cs typeface="Corbel"/>
              <a:sym typeface="Corbel"/>
            </a:endParaRPr>
          </a:p>
          <a:p>
            <a:pPr marL="182880" lvl="0" indent="-55879" algn="l" rtl="0">
              <a:lnSpc>
                <a:spcPct val="90000"/>
              </a:lnSpc>
              <a:spcBef>
                <a:spcPts val="1450"/>
              </a:spcBef>
              <a:spcAft>
                <a:spcPts val="0"/>
              </a:spcAft>
              <a:buClr>
                <a:schemeClr val="accent1"/>
              </a:buClr>
              <a:buSzPts val="2000"/>
              <a:buFont typeface="Noto Sans Symbols"/>
              <a:buNone/>
            </a:pPr>
            <a:endParaRPr sz="2000" b="0" i="0" u="none" strike="noStrike" cap="none" dirty="0">
              <a:solidFill>
                <a:srgbClr val="595959"/>
              </a:solidFill>
              <a:latin typeface="Corbel"/>
              <a:ea typeface="Corbel"/>
              <a:cs typeface="Corbel"/>
              <a:sym typeface="Corbel"/>
            </a:endParaRPr>
          </a:p>
          <a:p>
            <a:pPr marL="182880" lvl="0" indent="-55879" algn="l" rtl="0">
              <a:lnSpc>
                <a:spcPct val="90000"/>
              </a:lnSpc>
              <a:spcBef>
                <a:spcPts val="1200"/>
              </a:spcBef>
              <a:spcAft>
                <a:spcPts val="0"/>
              </a:spcAft>
              <a:buClr>
                <a:schemeClr val="accent1"/>
              </a:buClr>
              <a:buSzPts val="2000"/>
              <a:buFont typeface="Noto Sans Symbols"/>
              <a:buNone/>
            </a:pPr>
            <a:endParaRPr sz="2000" b="0" i="0" u="none" strike="noStrike" cap="none" dirty="0">
              <a:solidFill>
                <a:srgbClr val="595959"/>
              </a:solidFill>
              <a:latin typeface="Corbel"/>
              <a:ea typeface="Corbel"/>
              <a:cs typeface="Corbel"/>
              <a:sym typeface="Corbe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p:nvPr/>
        </p:nvSpPr>
        <p:spPr>
          <a:xfrm>
            <a:off x="4010328" y="876503"/>
            <a:ext cx="3528392"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NL" sz="2000" b="0" i="1" u="sng" strike="noStrike" cap="none" dirty="0">
                <a:solidFill>
                  <a:srgbClr val="595959"/>
                </a:solidFill>
                <a:latin typeface="Corbel"/>
                <a:ea typeface="Corbel"/>
                <a:cs typeface="Corbel"/>
                <a:sym typeface="Corbel"/>
              </a:rPr>
              <a:t>Progressieve skeletspierstoornis</a:t>
            </a:r>
            <a:endParaRPr dirty="0"/>
          </a:p>
          <a:p>
            <a:pPr marL="0" marR="0" lvl="0" indent="0" algn="l" rtl="0">
              <a:spcBef>
                <a:spcPts val="0"/>
              </a:spcBef>
              <a:spcAft>
                <a:spcPts val="0"/>
              </a:spcAft>
              <a:buNone/>
            </a:pPr>
            <a:endParaRPr sz="2000" i="1" u="sng" dirty="0">
              <a:solidFill>
                <a:srgbClr val="595959"/>
              </a:solidFill>
              <a:latin typeface="Corbel"/>
              <a:ea typeface="Corbel"/>
              <a:cs typeface="Corbel"/>
              <a:sym typeface="Corbel"/>
            </a:endParaRPr>
          </a:p>
          <a:p>
            <a:pPr marL="0" marR="0" lvl="0" indent="0" algn="l" rtl="0">
              <a:spcBef>
                <a:spcPts val="0"/>
              </a:spcBef>
              <a:spcAft>
                <a:spcPts val="0"/>
              </a:spcAft>
              <a:buNone/>
            </a:pPr>
            <a:endParaRPr sz="2000" u="sng" dirty="0">
              <a:solidFill>
                <a:srgbClr val="595959"/>
              </a:solidFill>
              <a:latin typeface="Corbel"/>
              <a:ea typeface="Corbel"/>
              <a:cs typeface="Corbel"/>
              <a:sym typeface="Corbel"/>
            </a:endParaRPr>
          </a:p>
        </p:txBody>
      </p:sp>
      <p:grpSp>
        <p:nvGrpSpPr>
          <p:cNvPr id="122" name="Google Shape;122;p17"/>
          <p:cNvGrpSpPr/>
          <p:nvPr/>
        </p:nvGrpSpPr>
        <p:grpSpPr>
          <a:xfrm>
            <a:off x="4348459" y="2076146"/>
            <a:ext cx="3188504" cy="2392039"/>
            <a:chOff x="1755" y="0"/>
            <a:chExt cx="3188504" cy="2392039"/>
          </a:xfrm>
        </p:grpSpPr>
        <p:sp>
          <p:nvSpPr>
            <p:cNvPr id="123" name="Google Shape;123;p17"/>
            <p:cNvSpPr/>
            <p:nvPr/>
          </p:nvSpPr>
          <p:spPr>
            <a:xfrm>
              <a:off x="1755" y="0"/>
              <a:ext cx="1053365" cy="1148179"/>
            </a:xfrm>
            <a:prstGeom prst="upArrow">
              <a:avLst>
                <a:gd name="adj1" fmla="val 50000"/>
                <a:gd name="adj2" fmla="val 50000"/>
              </a:avLst>
            </a:prstGeom>
            <a:solidFill>
              <a:srgbClr val="EFA22D"/>
            </a:solidFill>
            <a:ln w="107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7"/>
            <p:cNvSpPr/>
            <p:nvPr/>
          </p:nvSpPr>
          <p:spPr>
            <a:xfrm>
              <a:off x="1086721" y="0"/>
              <a:ext cx="1787528" cy="114817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7"/>
            <p:cNvSpPr txBox="1"/>
            <p:nvPr/>
          </p:nvSpPr>
          <p:spPr>
            <a:xfrm>
              <a:off x="1086721" y="0"/>
              <a:ext cx="1787528" cy="1148179"/>
            </a:xfrm>
            <a:prstGeom prst="rect">
              <a:avLst/>
            </a:prstGeom>
            <a:noFill/>
            <a:ln>
              <a:noFill/>
            </a:ln>
          </p:spPr>
          <p:txBody>
            <a:bodyPr spcFirstLastPara="1" wrap="square" lIns="142225" tIns="0" rIns="142225" bIns="142225" anchor="ctr" anchorCtr="0">
              <a:noAutofit/>
            </a:bodyPr>
            <a:lstStyle/>
            <a:p>
              <a:pPr marL="0" marR="0" lvl="0" indent="0" algn="l" rtl="0">
                <a:lnSpc>
                  <a:spcPct val="90000"/>
                </a:lnSpc>
                <a:spcBef>
                  <a:spcPts val="0"/>
                </a:spcBef>
                <a:spcAft>
                  <a:spcPts val="0"/>
                </a:spcAft>
                <a:buNone/>
              </a:pPr>
              <a:r>
                <a:rPr lang="nl-NL" sz="2000" dirty="0">
                  <a:solidFill>
                    <a:srgbClr val="595959"/>
                  </a:solidFill>
                  <a:latin typeface="Corbel"/>
                  <a:ea typeface="Corbel"/>
                  <a:cs typeface="Corbel"/>
                  <a:sym typeface="Corbel"/>
                </a:rPr>
                <a:t>Vallen, breuken, lichamelijke beperkingen en sterfte</a:t>
              </a:r>
              <a:endParaRPr dirty="0"/>
            </a:p>
          </p:txBody>
        </p:sp>
        <p:sp>
          <p:nvSpPr>
            <p:cNvPr id="126" name="Google Shape;126;p17"/>
            <p:cNvSpPr/>
            <p:nvPr/>
          </p:nvSpPr>
          <p:spPr>
            <a:xfrm>
              <a:off x="317765" y="1243860"/>
              <a:ext cx="1053365" cy="1148179"/>
            </a:xfrm>
            <a:prstGeom prst="downArrow">
              <a:avLst>
                <a:gd name="adj1" fmla="val 50000"/>
                <a:gd name="adj2" fmla="val 50000"/>
              </a:avLst>
            </a:prstGeom>
            <a:solidFill>
              <a:srgbClr val="EFA22D"/>
            </a:solidFill>
            <a:ln w="107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7"/>
            <p:cNvSpPr/>
            <p:nvPr/>
          </p:nvSpPr>
          <p:spPr>
            <a:xfrm>
              <a:off x="1402731" y="1243860"/>
              <a:ext cx="1787528" cy="114817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7"/>
            <p:cNvSpPr txBox="1"/>
            <p:nvPr/>
          </p:nvSpPr>
          <p:spPr>
            <a:xfrm>
              <a:off x="1402731" y="1243860"/>
              <a:ext cx="1787528" cy="1148179"/>
            </a:xfrm>
            <a:prstGeom prst="rect">
              <a:avLst/>
            </a:prstGeom>
            <a:noFill/>
            <a:ln>
              <a:noFill/>
            </a:ln>
          </p:spPr>
          <p:txBody>
            <a:bodyPr spcFirstLastPara="1" wrap="square" lIns="142225" tIns="0" rIns="142225" bIns="142225" anchor="ctr" anchorCtr="0">
              <a:noAutofit/>
            </a:bodyPr>
            <a:lstStyle/>
            <a:p>
              <a:pPr marL="0" marR="0" lvl="0" indent="0" algn="l" rtl="0">
                <a:lnSpc>
                  <a:spcPct val="90000"/>
                </a:lnSpc>
                <a:spcBef>
                  <a:spcPts val="0"/>
                </a:spcBef>
                <a:spcAft>
                  <a:spcPts val="0"/>
                </a:spcAft>
                <a:buNone/>
              </a:pPr>
              <a:r>
                <a:rPr lang="nl-NL" sz="2000" i="0">
                  <a:solidFill>
                    <a:srgbClr val="595959"/>
                  </a:solidFill>
                  <a:latin typeface="Corbel"/>
                  <a:ea typeface="Corbel"/>
                  <a:cs typeface="Corbel"/>
                  <a:sym typeface="Corbel"/>
                </a:rPr>
                <a:t>Spierkracht, -functie en/of –massa</a:t>
              </a:r>
              <a:endParaRPr/>
            </a:p>
          </p:txBody>
        </p:sp>
      </p:grpSp>
      <p:sp>
        <p:nvSpPr>
          <p:cNvPr id="129" name="Google Shape;129;p17"/>
          <p:cNvSpPr/>
          <p:nvPr/>
        </p:nvSpPr>
        <p:spPr>
          <a:xfrm>
            <a:off x="4010328" y="4965835"/>
            <a:ext cx="7457440" cy="120032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br>
              <a:rPr lang="nl-NL" sz="1800" dirty="0">
                <a:solidFill>
                  <a:schemeClr val="dk1"/>
                </a:solidFill>
                <a:latin typeface="Corbel"/>
                <a:ea typeface="Corbel"/>
                <a:cs typeface="Corbel"/>
                <a:sym typeface="Corbel"/>
              </a:rPr>
            </a:br>
            <a:r>
              <a:rPr lang="nl-NL" sz="1800" dirty="0">
                <a:solidFill>
                  <a:srgbClr val="595959"/>
                </a:solidFill>
                <a:latin typeface="Corbel"/>
                <a:ea typeface="Corbel"/>
                <a:cs typeface="Corbel"/>
                <a:sym typeface="Corbel"/>
              </a:rPr>
              <a:t>Verschil met ondervoeding: aandoening gehele lichaam i.p.v. enkel de spieren </a:t>
            </a:r>
            <a:br>
              <a:rPr lang="nl-NL" sz="1800" dirty="0">
                <a:solidFill>
                  <a:schemeClr val="dk1"/>
                </a:solidFill>
                <a:latin typeface="Corbel"/>
                <a:ea typeface="Corbel"/>
                <a:cs typeface="Corbel"/>
                <a:sym typeface="Corbel"/>
              </a:rPr>
            </a:br>
            <a:endParaRPr sz="1800" dirty="0">
              <a:solidFill>
                <a:srgbClr val="FF0000"/>
              </a:solidFill>
              <a:latin typeface="Corbel"/>
              <a:ea typeface="Corbel"/>
              <a:cs typeface="Corbel"/>
              <a:sym typeface="Corbel"/>
            </a:endParaRPr>
          </a:p>
        </p:txBody>
      </p:sp>
      <p:sp>
        <p:nvSpPr>
          <p:cNvPr id="130" name="Google Shape;130;p17"/>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orbel"/>
              <a:buNone/>
            </a:pPr>
            <a:r>
              <a:rPr lang="nl-NL"/>
              <a:t>Sarcopenie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18"/>
          <p:cNvPicPr preferRelativeResize="0"/>
          <p:nvPr/>
        </p:nvPicPr>
        <p:blipFill rotWithShape="1">
          <a:blip r:embed="rId3">
            <a:alphaModFix/>
          </a:blip>
          <a:srcRect l="29179" t="32110" r="29031" b="32104"/>
          <a:stretch/>
        </p:blipFill>
        <p:spPr>
          <a:xfrm>
            <a:off x="5689600" y="2353732"/>
            <a:ext cx="3747912" cy="1872827"/>
          </a:xfrm>
          <a:prstGeom prst="rect">
            <a:avLst/>
          </a:prstGeom>
          <a:noFill/>
          <a:ln>
            <a:noFill/>
          </a:ln>
        </p:spPr>
      </p:pic>
      <p:sp>
        <p:nvSpPr>
          <p:cNvPr id="136" name="Google Shape;136;p18"/>
          <p:cNvSpPr txBox="1"/>
          <p:nvPr/>
        </p:nvSpPr>
        <p:spPr>
          <a:xfrm>
            <a:off x="9190299" y="5100224"/>
            <a:ext cx="335280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NL" sz="2000">
                <a:solidFill>
                  <a:srgbClr val="595959"/>
                </a:solidFill>
                <a:latin typeface="Corbel"/>
                <a:ea typeface="Corbel"/>
                <a:cs typeface="Corbel"/>
                <a:sym typeface="Corbel"/>
              </a:rPr>
              <a:t>Ziekte</a:t>
            </a:r>
            <a:endParaRPr/>
          </a:p>
        </p:txBody>
      </p:sp>
      <p:sp>
        <p:nvSpPr>
          <p:cNvPr id="137" name="Google Shape;137;p18"/>
          <p:cNvSpPr txBox="1"/>
          <p:nvPr/>
        </p:nvSpPr>
        <p:spPr>
          <a:xfrm>
            <a:off x="4406096" y="923782"/>
            <a:ext cx="335280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NL" sz="2000" dirty="0">
                <a:solidFill>
                  <a:srgbClr val="595959"/>
                </a:solidFill>
                <a:latin typeface="Corbel"/>
                <a:ea typeface="Corbel"/>
                <a:cs typeface="Corbel"/>
                <a:sym typeface="Corbel"/>
              </a:rPr>
              <a:t>Veroudering</a:t>
            </a:r>
            <a:endParaRPr dirty="0"/>
          </a:p>
        </p:txBody>
      </p:sp>
      <p:sp>
        <p:nvSpPr>
          <p:cNvPr id="138" name="Google Shape;138;p18"/>
          <p:cNvSpPr txBox="1"/>
          <p:nvPr/>
        </p:nvSpPr>
        <p:spPr>
          <a:xfrm>
            <a:off x="7650480" y="958910"/>
            <a:ext cx="379984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NL" sz="2000">
                <a:solidFill>
                  <a:srgbClr val="595959"/>
                </a:solidFill>
                <a:latin typeface="Corbel"/>
                <a:ea typeface="Corbel"/>
                <a:cs typeface="Corbel"/>
                <a:sym typeface="Corbel"/>
              </a:rPr>
              <a:t>Inadequate energie-/eiwitintake</a:t>
            </a:r>
            <a:endParaRPr/>
          </a:p>
        </p:txBody>
      </p:sp>
      <p:sp>
        <p:nvSpPr>
          <p:cNvPr id="139" name="Google Shape;139;p18"/>
          <p:cNvSpPr txBox="1"/>
          <p:nvPr/>
        </p:nvSpPr>
        <p:spPr>
          <a:xfrm>
            <a:off x="4013200" y="5100224"/>
            <a:ext cx="335280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NL" sz="2000">
                <a:solidFill>
                  <a:srgbClr val="595959"/>
                </a:solidFill>
                <a:latin typeface="Corbel"/>
                <a:ea typeface="Corbel"/>
                <a:cs typeface="Corbel"/>
                <a:sym typeface="Corbel"/>
              </a:rPr>
              <a:t>Fysieke inactiviteit</a:t>
            </a:r>
            <a:endParaRPr/>
          </a:p>
        </p:txBody>
      </p:sp>
      <p:sp>
        <p:nvSpPr>
          <p:cNvPr id="140" name="Google Shape;140;p18"/>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orbel"/>
              <a:buNone/>
            </a:pPr>
            <a:r>
              <a:rPr lang="nl-NL" dirty="0"/>
              <a:t>Oorzaken</a:t>
            </a:r>
            <a:endParaRPr dirty="0"/>
          </a:p>
        </p:txBody>
      </p:sp>
      <p:cxnSp>
        <p:nvCxnSpPr>
          <p:cNvPr id="141" name="Google Shape;141;p18"/>
          <p:cNvCxnSpPr/>
          <p:nvPr/>
        </p:nvCxnSpPr>
        <p:spPr>
          <a:xfrm>
            <a:off x="5169221" y="1467309"/>
            <a:ext cx="983848" cy="679735"/>
          </a:xfrm>
          <a:prstGeom prst="straightConnector1">
            <a:avLst/>
          </a:prstGeom>
          <a:noFill/>
          <a:ln w="9525" cap="flat" cmpd="sng">
            <a:solidFill>
              <a:schemeClr val="accent1"/>
            </a:solidFill>
            <a:prstDash val="solid"/>
            <a:round/>
            <a:headEnd type="none" w="sm" len="sm"/>
            <a:tailEnd type="triangle" w="med" len="med"/>
          </a:ln>
        </p:spPr>
      </p:cxnSp>
      <p:cxnSp>
        <p:nvCxnSpPr>
          <p:cNvPr id="142" name="Google Shape;142;p18"/>
          <p:cNvCxnSpPr/>
          <p:nvPr/>
        </p:nvCxnSpPr>
        <p:spPr>
          <a:xfrm rot="10800000">
            <a:off x="8665368" y="4414346"/>
            <a:ext cx="885032" cy="685878"/>
          </a:xfrm>
          <a:prstGeom prst="straightConnector1">
            <a:avLst/>
          </a:prstGeom>
          <a:noFill/>
          <a:ln w="9525" cap="flat" cmpd="sng">
            <a:solidFill>
              <a:schemeClr val="accent1"/>
            </a:solidFill>
            <a:prstDash val="solid"/>
            <a:round/>
            <a:headEnd type="none" w="sm" len="sm"/>
            <a:tailEnd type="triangle" w="med" len="med"/>
          </a:ln>
        </p:spPr>
      </p:cxnSp>
      <p:cxnSp>
        <p:nvCxnSpPr>
          <p:cNvPr id="143" name="Google Shape;143;p18"/>
          <p:cNvCxnSpPr/>
          <p:nvPr/>
        </p:nvCxnSpPr>
        <p:spPr>
          <a:xfrm flipH="1">
            <a:off x="8665368" y="1479176"/>
            <a:ext cx="640678" cy="686770"/>
          </a:xfrm>
          <a:prstGeom prst="straightConnector1">
            <a:avLst/>
          </a:prstGeom>
          <a:noFill/>
          <a:ln w="9525" cap="flat" cmpd="sng">
            <a:solidFill>
              <a:schemeClr val="accent1"/>
            </a:solidFill>
            <a:prstDash val="solid"/>
            <a:round/>
            <a:headEnd type="none" w="sm" len="sm"/>
            <a:tailEnd type="triangle" w="med" len="med"/>
          </a:ln>
        </p:spPr>
      </p:cxnSp>
      <p:cxnSp>
        <p:nvCxnSpPr>
          <p:cNvPr id="144" name="Google Shape;144;p18"/>
          <p:cNvCxnSpPr/>
          <p:nvPr/>
        </p:nvCxnSpPr>
        <p:spPr>
          <a:xfrm rot="10800000" flipH="1">
            <a:off x="5210697" y="4431744"/>
            <a:ext cx="957805" cy="524932"/>
          </a:xfrm>
          <a:prstGeom prst="straightConnector1">
            <a:avLst/>
          </a:prstGeom>
          <a:noFill/>
          <a:ln w="9525" cap="flat" cmpd="sng">
            <a:solidFill>
              <a:schemeClr val="accent1"/>
            </a:solidFill>
            <a:prstDash val="solid"/>
            <a:round/>
            <a:headEnd type="none" w="sm" len="sm"/>
            <a:tailEnd type="triangle" w="med" len="med"/>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19"/>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orbel"/>
              <a:buNone/>
            </a:pPr>
            <a:r>
              <a:rPr lang="nl-NL"/>
              <a:t>Prevalentie</a:t>
            </a:r>
            <a:endParaRPr/>
          </a:p>
        </p:txBody>
      </p:sp>
      <p:sp>
        <p:nvSpPr>
          <p:cNvPr id="150" name="Google Shape;150;p19"/>
          <p:cNvSpPr txBox="1">
            <a:spLocks noGrp="1"/>
          </p:cNvSpPr>
          <p:nvPr>
            <p:ph type="body" idx="1"/>
          </p:nvPr>
        </p:nvSpPr>
        <p:spPr>
          <a:xfrm>
            <a:off x="3869268" y="864108"/>
            <a:ext cx="7315200" cy="5120640"/>
          </a:xfrm>
          <a:prstGeom prst="rect">
            <a:avLst/>
          </a:prstGeom>
          <a:noFill/>
          <a:ln>
            <a:noFill/>
          </a:ln>
        </p:spPr>
        <p:txBody>
          <a:bodyPr spcFirstLastPara="1" wrap="square" lIns="91425" tIns="45700" rIns="91425" bIns="45700" anchor="ctr" anchorCtr="0">
            <a:normAutofit/>
          </a:bodyPr>
          <a:lstStyle/>
          <a:p>
            <a:pPr marL="182880" lvl="0" indent="-182880" algn="l" rtl="0">
              <a:lnSpc>
                <a:spcPct val="90000"/>
              </a:lnSpc>
              <a:spcBef>
                <a:spcPts val="0"/>
              </a:spcBef>
              <a:spcAft>
                <a:spcPts val="0"/>
              </a:spcAft>
              <a:buSzPts val="2000"/>
              <a:buChar char="●"/>
            </a:pPr>
            <a:r>
              <a:rPr lang="nl-NL"/>
              <a:t>Prevalentie &gt; 65 jaar: </a:t>
            </a:r>
            <a:endParaRPr/>
          </a:p>
          <a:p>
            <a:pPr marL="685800" lvl="1" indent="-182880" algn="l" rtl="0">
              <a:lnSpc>
                <a:spcPct val="90000"/>
              </a:lnSpc>
              <a:spcBef>
                <a:spcPts val="250"/>
              </a:spcBef>
              <a:spcAft>
                <a:spcPts val="0"/>
              </a:spcAft>
              <a:buSzPts val="1800"/>
              <a:buChar char="●"/>
            </a:pPr>
            <a:r>
              <a:rPr lang="nl-NL"/>
              <a:t>Mannen: 12%</a:t>
            </a:r>
            <a:endParaRPr/>
          </a:p>
          <a:p>
            <a:pPr marL="685800" lvl="1" indent="-182880" algn="l" rtl="0">
              <a:lnSpc>
                <a:spcPct val="90000"/>
              </a:lnSpc>
              <a:spcBef>
                <a:spcPts val="500"/>
              </a:spcBef>
              <a:spcAft>
                <a:spcPts val="0"/>
              </a:spcAft>
              <a:buSzPts val="1800"/>
              <a:buChar char="●"/>
            </a:pPr>
            <a:r>
              <a:rPr lang="nl-NL"/>
              <a:t>Vrouwen: 6%</a:t>
            </a:r>
            <a:endParaRPr/>
          </a:p>
          <a:p>
            <a:pPr marL="685800" lvl="1" indent="-68580" algn="l" rtl="0">
              <a:lnSpc>
                <a:spcPct val="90000"/>
              </a:lnSpc>
              <a:spcBef>
                <a:spcPts val="500"/>
              </a:spcBef>
              <a:spcAft>
                <a:spcPts val="0"/>
              </a:spcAft>
              <a:buSzPts val="1800"/>
              <a:buNone/>
            </a:pPr>
            <a:endParaRPr/>
          </a:p>
          <a:p>
            <a:pPr marL="685800" lvl="1" indent="-182880" algn="l" rtl="0">
              <a:lnSpc>
                <a:spcPct val="90000"/>
              </a:lnSpc>
              <a:spcBef>
                <a:spcPts val="500"/>
              </a:spcBef>
              <a:spcAft>
                <a:spcPts val="0"/>
              </a:spcAft>
              <a:buSzPts val="1800"/>
              <a:buChar char="●"/>
            </a:pPr>
            <a:r>
              <a:rPr lang="nl-NL"/>
              <a:t>O.b.v. nieuwe definitie (EWGSOP2)</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0"/>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orbel"/>
              <a:buNone/>
            </a:pPr>
            <a:r>
              <a:rPr lang="nl-NL"/>
              <a:t>Screening</a:t>
            </a:r>
            <a:endParaRPr/>
          </a:p>
        </p:txBody>
      </p:sp>
      <p:pic>
        <p:nvPicPr>
          <p:cNvPr id="156" name="Google Shape;156;p20"/>
          <p:cNvPicPr preferRelativeResize="0">
            <a:picLocks noGrp="1"/>
          </p:cNvPicPr>
          <p:nvPr>
            <p:ph type="body" idx="1"/>
          </p:nvPr>
        </p:nvPicPr>
        <p:blipFill rotWithShape="1">
          <a:blip r:embed="rId3">
            <a:alphaModFix/>
          </a:blip>
          <a:srcRect/>
          <a:stretch/>
        </p:blipFill>
        <p:spPr>
          <a:xfrm>
            <a:off x="3901569" y="1166497"/>
            <a:ext cx="7249537" cy="4515480"/>
          </a:xfrm>
          <a:prstGeom prst="rect">
            <a:avLst/>
          </a:prstGeom>
          <a:noFill/>
          <a:ln>
            <a:noFill/>
          </a:ln>
        </p:spPr>
      </p:pic>
      <p:sp>
        <p:nvSpPr>
          <p:cNvPr id="157" name="Google Shape;157;p20"/>
          <p:cNvSpPr txBox="1"/>
          <p:nvPr/>
        </p:nvSpPr>
        <p:spPr>
          <a:xfrm>
            <a:off x="3878922" y="5992907"/>
            <a:ext cx="752701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NL" sz="1600">
                <a:solidFill>
                  <a:schemeClr val="dk1"/>
                </a:solidFill>
                <a:latin typeface="Corbel"/>
                <a:ea typeface="Corbel"/>
                <a:cs typeface="Corbel"/>
                <a:sym typeface="Corbel"/>
              </a:rPr>
              <a:t>SARC-F vragenlijst. (Overgenomen uit “SARC-F”, 2018, (https://ntvd.media/nieuws/nieuwe-consensussarcopenie/sarc-f/))</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1"/>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orbel"/>
              <a:buNone/>
            </a:pPr>
            <a:r>
              <a:rPr lang="nl-NL"/>
              <a:t>Screening</a:t>
            </a:r>
            <a:endParaRPr/>
          </a:p>
        </p:txBody>
      </p:sp>
      <p:pic>
        <p:nvPicPr>
          <p:cNvPr id="163" name="Google Shape;163;p21"/>
          <p:cNvPicPr preferRelativeResize="0">
            <a:picLocks noGrp="1"/>
          </p:cNvPicPr>
          <p:nvPr>
            <p:ph type="body" idx="1"/>
          </p:nvPr>
        </p:nvPicPr>
        <p:blipFill rotWithShape="1">
          <a:blip r:embed="rId3">
            <a:alphaModFix/>
          </a:blip>
          <a:srcRect/>
          <a:stretch/>
        </p:blipFill>
        <p:spPr>
          <a:xfrm>
            <a:off x="3878922" y="865092"/>
            <a:ext cx="7315795" cy="5127815"/>
          </a:xfrm>
          <a:prstGeom prst="rect">
            <a:avLst/>
          </a:prstGeom>
          <a:noFill/>
          <a:ln>
            <a:noFill/>
          </a:ln>
        </p:spPr>
      </p:pic>
      <p:sp>
        <p:nvSpPr>
          <p:cNvPr id="164" name="Google Shape;164;p21"/>
          <p:cNvSpPr txBox="1"/>
          <p:nvPr/>
        </p:nvSpPr>
        <p:spPr>
          <a:xfrm>
            <a:off x="4638905" y="3131634"/>
            <a:ext cx="509242"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NL" sz="1100">
                <a:solidFill>
                  <a:srgbClr val="0070C0"/>
                </a:solidFill>
                <a:latin typeface="Corbel"/>
                <a:ea typeface="Corbel"/>
                <a:cs typeface="Corbel"/>
                <a:sym typeface="Corbel"/>
              </a:rPr>
              <a:t>I</a:t>
            </a:r>
            <a:endParaRPr sz="1600">
              <a:solidFill>
                <a:srgbClr val="0070C0"/>
              </a:solidFill>
              <a:latin typeface="Corbel"/>
              <a:ea typeface="Corbel"/>
              <a:cs typeface="Corbel"/>
              <a:sym typeface="Corbel"/>
            </a:endParaRPr>
          </a:p>
        </p:txBody>
      </p:sp>
      <p:sp>
        <p:nvSpPr>
          <p:cNvPr id="165" name="Google Shape;165;p21"/>
          <p:cNvSpPr txBox="1"/>
          <p:nvPr/>
        </p:nvSpPr>
        <p:spPr>
          <a:xfrm>
            <a:off x="3878922" y="5992907"/>
            <a:ext cx="752701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NL" sz="1600">
                <a:solidFill>
                  <a:schemeClr val="dk1"/>
                </a:solidFill>
                <a:latin typeface="Corbel"/>
                <a:ea typeface="Corbel"/>
                <a:cs typeface="Corbel"/>
                <a:sym typeface="Corbel"/>
              </a:rPr>
              <a:t>Diagnostische maten voor sarcopenie. (Overgenomen uit “Consensus over de criteria voor diagnose van ondervoeding en sarcopenie” H. Kruizenga, 2018, NTVD, p.15) </a:t>
            </a:r>
            <a:endParaRPr/>
          </a:p>
        </p:txBody>
      </p:sp>
    </p:spTree>
  </p:cSld>
  <p:clrMapOvr>
    <a:masterClrMapping/>
  </p:clrMapOvr>
</p:sld>
</file>

<file path=ppt/theme/theme1.xml><?xml version="1.0" encoding="utf-8"?>
<a:theme xmlns:a="http://schemas.openxmlformats.org/drawingml/2006/main" name="Frame">
  <a:themeElements>
    <a:clrScheme name="Frame">
      <a:dk1>
        <a:srgbClr val="000000"/>
      </a:dk1>
      <a:lt1>
        <a:srgbClr val="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TotalTime>
  <Words>632</Words>
  <Application>Microsoft Office PowerPoint</Application>
  <PresentationFormat>Breedbeeld</PresentationFormat>
  <Paragraphs>107</Paragraphs>
  <Slides>25</Slides>
  <Notes>25</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25</vt:i4>
      </vt:variant>
    </vt:vector>
  </HeadingPairs>
  <TitlesOfParts>
    <vt:vector size="31" baseType="lpstr">
      <vt:lpstr>Corbel</vt:lpstr>
      <vt:lpstr>Noto Sans Symbols</vt:lpstr>
      <vt:lpstr>Calibri</vt:lpstr>
      <vt:lpstr>Arial</vt:lpstr>
      <vt:lpstr>Wingdings</vt:lpstr>
      <vt:lpstr>Frame</vt:lpstr>
      <vt:lpstr>Sarcopenie; krachtig revalideren</vt:lpstr>
      <vt:lpstr>Voorstellen </vt:lpstr>
      <vt:lpstr>Aanleiding </vt:lpstr>
      <vt:lpstr>Wat zegt de literatuur?</vt:lpstr>
      <vt:lpstr>Sarcopenie</vt:lpstr>
      <vt:lpstr>Oorzaken</vt:lpstr>
      <vt:lpstr>Prevalentie</vt:lpstr>
      <vt:lpstr>Screening</vt:lpstr>
      <vt:lpstr>Screening</vt:lpstr>
      <vt:lpstr>Behandeling</vt:lpstr>
      <vt:lpstr>Onderzoek </vt:lpstr>
      <vt:lpstr>Resultaten</vt:lpstr>
      <vt:lpstr>Resultaten</vt:lpstr>
      <vt:lpstr>Conclusie</vt:lpstr>
      <vt:lpstr>Hoe nu verder?</vt:lpstr>
      <vt:lpstr>Infographic</vt:lpstr>
      <vt:lpstr>Implementatie</vt:lpstr>
      <vt:lpstr>Werkwijze sarcopenie</vt:lpstr>
      <vt:lpstr>Screening</vt:lpstr>
      <vt:lpstr>BIA</vt:lpstr>
      <vt:lpstr>Eiwit na fysio</vt:lpstr>
      <vt:lpstr>Voorbeeld opdracht</vt:lpstr>
      <vt:lpstr>Vervolg opdracht</vt:lpstr>
      <vt:lpstr>Take home message</vt:lpstr>
      <vt:lpstr>Bedankt voor jullie aandacht!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Sarcopenie; krachtig revalideren</dc:title>
  <dc:creator>Hanneke van dommelen</dc:creator>
  <cp:lastModifiedBy>Hanneke van dommelen</cp:lastModifiedBy>
  <cp:revision>7</cp:revision>
  <dcterms:modified xsi:type="dcterms:W3CDTF">2021-03-25T16:21:07Z</dcterms:modified>
</cp:coreProperties>
</file>