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6" r:id="rId1"/>
    <p:sldMasterId id="2147483848" r:id="rId2"/>
    <p:sldMasterId id="2147483860" r:id="rId3"/>
    <p:sldMasterId id="2147483872" r:id="rId4"/>
    <p:sldMasterId id="2147483884" r:id="rId5"/>
    <p:sldMasterId id="2147483896" r:id="rId6"/>
    <p:sldMasterId id="2147483950" r:id="rId7"/>
  </p:sldMasterIdLst>
  <p:notesMasterIdLst>
    <p:notesMasterId r:id="rId27"/>
  </p:notesMasterIdLst>
  <p:handoutMasterIdLst>
    <p:handoutMasterId r:id="rId28"/>
  </p:handoutMasterIdLst>
  <p:sldIdLst>
    <p:sldId id="256" r:id="rId8"/>
    <p:sldId id="319" r:id="rId9"/>
    <p:sldId id="343" r:id="rId10"/>
    <p:sldId id="324" r:id="rId11"/>
    <p:sldId id="316" r:id="rId12"/>
    <p:sldId id="325" r:id="rId13"/>
    <p:sldId id="321" r:id="rId14"/>
    <p:sldId id="323" r:id="rId15"/>
    <p:sldId id="327" r:id="rId16"/>
    <p:sldId id="326" r:id="rId17"/>
    <p:sldId id="337" r:id="rId18"/>
    <p:sldId id="338" r:id="rId19"/>
    <p:sldId id="329" r:id="rId20"/>
    <p:sldId id="330" r:id="rId21"/>
    <p:sldId id="334" r:id="rId22"/>
    <p:sldId id="340" r:id="rId23"/>
    <p:sldId id="339" r:id="rId24"/>
    <p:sldId id="344" r:id="rId25"/>
    <p:sldId id="341" r:id="rId26"/>
  </p:sldIdLst>
  <p:sldSz cx="9144000" cy="5143500" type="screen16x9"/>
  <p:notesSz cx="6797675" cy="9872663"/>
  <p:defaultTextStyle>
    <a:defPPr>
      <a:defRPr lang="nl-NL"/>
    </a:defPPr>
    <a:lvl1pPr algn="l" defTabSz="457200" rtl="0" fontAlgn="base">
      <a:spcBef>
        <a:spcPct val="0"/>
      </a:spcBef>
      <a:spcAft>
        <a:spcPct val="0"/>
      </a:spcAft>
      <a:defRPr kern="1200">
        <a:solidFill>
          <a:schemeClr val="tx1"/>
        </a:solidFill>
        <a:latin typeface="Arial" pitchFamily="34" charset="0"/>
        <a:ea typeface="ヒラギノ角ゴ Pro W3" pitchFamily="-1" charset="-128"/>
        <a:cs typeface="+mn-cs"/>
      </a:defRPr>
    </a:lvl1pPr>
    <a:lvl2pPr marL="457200" algn="l" defTabSz="457200" rtl="0" fontAlgn="base">
      <a:spcBef>
        <a:spcPct val="0"/>
      </a:spcBef>
      <a:spcAft>
        <a:spcPct val="0"/>
      </a:spcAft>
      <a:defRPr kern="1200">
        <a:solidFill>
          <a:schemeClr val="tx1"/>
        </a:solidFill>
        <a:latin typeface="Arial" pitchFamily="34" charset="0"/>
        <a:ea typeface="ヒラギノ角ゴ Pro W3" pitchFamily="-1" charset="-128"/>
        <a:cs typeface="+mn-cs"/>
      </a:defRPr>
    </a:lvl2pPr>
    <a:lvl3pPr marL="914400" algn="l" defTabSz="457200" rtl="0" fontAlgn="base">
      <a:spcBef>
        <a:spcPct val="0"/>
      </a:spcBef>
      <a:spcAft>
        <a:spcPct val="0"/>
      </a:spcAft>
      <a:defRPr kern="1200">
        <a:solidFill>
          <a:schemeClr val="tx1"/>
        </a:solidFill>
        <a:latin typeface="Arial" pitchFamily="34" charset="0"/>
        <a:ea typeface="ヒラギノ角ゴ Pro W3" pitchFamily="-1" charset="-128"/>
        <a:cs typeface="+mn-cs"/>
      </a:defRPr>
    </a:lvl3pPr>
    <a:lvl4pPr marL="1371600" algn="l" defTabSz="457200" rtl="0" fontAlgn="base">
      <a:spcBef>
        <a:spcPct val="0"/>
      </a:spcBef>
      <a:spcAft>
        <a:spcPct val="0"/>
      </a:spcAft>
      <a:defRPr kern="1200">
        <a:solidFill>
          <a:schemeClr val="tx1"/>
        </a:solidFill>
        <a:latin typeface="Arial" pitchFamily="34" charset="0"/>
        <a:ea typeface="ヒラギノ角ゴ Pro W3" pitchFamily="-1" charset="-128"/>
        <a:cs typeface="+mn-cs"/>
      </a:defRPr>
    </a:lvl4pPr>
    <a:lvl5pPr marL="1828800" algn="l" defTabSz="457200" rtl="0" fontAlgn="base">
      <a:spcBef>
        <a:spcPct val="0"/>
      </a:spcBef>
      <a:spcAft>
        <a:spcPct val="0"/>
      </a:spcAft>
      <a:defRPr kern="1200">
        <a:solidFill>
          <a:schemeClr val="tx1"/>
        </a:solidFill>
        <a:latin typeface="Arial" pitchFamily="34" charset="0"/>
        <a:ea typeface="ヒラギノ角ゴ Pro W3" pitchFamily="-1" charset="-128"/>
        <a:cs typeface="+mn-cs"/>
      </a:defRPr>
    </a:lvl5pPr>
    <a:lvl6pPr marL="2286000" algn="l" defTabSz="914400" rtl="0" eaLnBrk="1" latinLnBrk="0" hangingPunct="1">
      <a:defRPr kern="1200">
        <a:solidFill>
          <a:schemeClr val="tx1"/>
        </a:solidFill>
        <a:latin typeface="Arial" pitchFamily="34" charset="0"/>
        <a:ea typeface="ヒラギノ角ゴ Pro W3" pitchFamily="-1" charset="-128"/>
        <a:cs typeface="+mn-cs"/>
      </a:defRPr>
    </a:lvl6pPr>
    <a:lvl7pPr marL="2743200" algn="l" defTabSz="914400" rtl="0" eaLnBrk="1" latinLnBrk="0" hangingPunct="1">
      <a:defRPr kern="1200">
        <a:solidFill>
          <a:schemeClr val="tx1"/>
        </a:solidFill>
        <a:latin typeface="Arial" pitchFamily="34" charset="0"/>
        <a:ea typeface="ヒラギノ角ゴ Pro W3" pitchFamily="-1" charset="-128"/>
        <a:cs typeface="+mn-cs"/>
      </a:defRPr>
    </a:lvl7pPr>
    <a:lvl8pPr marL="3200400" algn="l" defTabSz="914400" rtl="0" eaLnBrk="1" latinLnBrk="0" hangingPunct="1">
      <a:defRPr kern="1200">
        <a:solidFill>
          <a:schemeClr val="tx1"/>
        </a:solidFill>
        <a:latin typeface="Arial" pitchFamily="34" charset="0"/>
        <a:ea typeface="ヒラギノ角ゴ Pro W3" pitchFamily="-1" charset="-128"/>
        <a:cs typeface="+mn-cs"/>
      </a:defRPr>
    </a:lvl8pPr>
    <a:lvl9pPr marL="3657600" algn="l" defTabSz="914400" rtl="0" eaLnBrk="1" latinLnBrk="0" hangingPunct="1">
      <a:defRPr kern="1200">
        <a:solidFill>
          <a:schemeClr val="tx1"/>
        </a:solidFill>
        <a:latin typeface="Arial" pitchFamily="34" charset="0"/>
        <a:ea typeface="ヒラギノ角ゴ Pro W3" pitchFamily="-1"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ncent van Puffelen" initials="VvP" lastIdx="0" clrIdx="0">
    <p:extLst>
      <p:ext uri="{19B8F6BF-5375-455C-9EA6-DF929625EA0E}">
        <p15:presenceInfo xmlns:p15="http://schemas.microsoft.com/office/powerpoint/2012/main" userId="S-1-5-21-4229071105-743275955-1937267092-13270" providerId="AD"/>
      </p:ext>
    </p:extLst>
  </p:cmAuthor>
  <p:cmAuthor id="2" name="Mieke van Hamersveld" initials="MvH" lastIdx="5" clrIdx="1">
    <p:extLst>
      <p:ext uri="{19B8F6BF-5375-455C-9EA6-DF929625EA0E}">
        <p15:presenceInfo xmlns:p15="http://schemas.microsoft.com/office/powerpoint/2012/main" userId="c9d85458bbfd252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57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434" autoAdjust="0"/>
  </p:normalViewPr>
  <p:slideViewPr>
    <p:cSldViewPr snapToGrid="0" snapToObjects="1">
      <p:cViewPr varScale="1">
        <p:scale>
          <a:sx n="93" d="100"/>
          <a:sy n="93" d="100"/>
        </p:scale>
        <p:origin x="726" y="7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50443" y="0"/>
            <a:ext cx="2945659" cy="493633"/>
          </a:xfrm>
          <a:prstGeom prst="rect">
            <a:avLst/>
          </a:prstGeom>
        </p:spPr>
        <p:txBody>
          <a:bodyPr vert="horz" lIns="91440" tIns="45720" rIns="91440" bIns="45720" rtlCol="0"/>
          <a:lstStyle>
            <a:lvl1pPr algn="r">
              <a:defRPr sz="1200"/>
            </a:lvl1pPr>
          </a:lstStyle>
          <a:p>
            <a:fld id="{EC69DED2-07D9-458D-AB41-7F1DFB0E9FBA}" type="datetimeFigureOut">
              <a:rPr lang="nl-NL" smtClean="0"/>
              <a:pPr/>
              <a:t>10-3-2021</a:t>
            </a:fld>
            <a:endParaRPr lang="nl-NL"/>
          </a:p>
        </p:txBody>
      </p:sp>
      <p:sp>
        <p:nvSpPr>
          <p:cNvPr id="4" name="Tijdelijke aanduiding voor voettekst 3"/>
          <p:cNvSpPr>
            <a:spLocks noGrp="1"/>
          </p:cNvSpPr>
          <p:nvPr>
            <p:ph type="ftr" sz="quarter" idx="2"/>
          </p:nvPr>
        </p:nvSpPr>
        <p:spPr>
          <a:xfrm>
            <a:off x="0" y="9377316"/>
            <a:ext cx="2945659" cy="493633"/>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0443" y="9377316"/>
            <a:ext cx="2945659" cy="493633"/>
          </a:xfrm>
          <a:prstGeom prst="rect">
            <a:avLst/>
          </a:prstGeom>
        </p:spPr>
        <p:txBody>
          <a:bodyPr vert="horz" lIns="91440" tIns="45720" rIns="91440" bIns="45720" rtlCol="0" anchor="b"/>
          <a:lstStyle>
            <a:lvl1pPr algn="r">
              <a:defRPr sz="1200"/>
            </a:lvl1pPr>
          </a:lstStyle>
          <a:p>
            <a:fld id="{77029608-BE18-4C51-8FC5-F4FD1658EEA4}" type="slidenum">
              <a:rPr lang="nl-NL" smtClean="0"/>
              <a:pPr/>
              <a:t>‹nr.›</a:t>
            </a:fld>
            <a:endParaRPr lang="nl-NL"/>
          </a:p>
        </p:txBody>
      </p:sp>
    </p:spTree>
    <p:extLst>
      <p:ext uri="{BB962C8B-B14F-4D97-AF65-F5344CB8AC3E}">
        <p14:creationId xmlns:p14="http://schemas.microsoft.com/office/powerpoint/2010/main" val="10238089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atin typeface="Arial" pitchFamily="-1" charset="0"/>
                <a:cs typeface="ヒラギノ角ゴ Pro W3" pitchFamily="-1" charset="-128"/>
              </a:defRPr>
            </a:lvl1pPr>
          </a:lstStyle>
          <a:p>
            <a:pPr>
              <a:defRPr/>
            </a:pPr>
            <a:endParaRPr lang="nl-NL"/>
          </a:p>
        </p:txBody>
      </p:sp>
      <p:sp>
        <p:nvSpPr>
          <p:cNvPr id="3" name="Tijdelijke aanduiding voor datum 2"/>
          <p:cNvSpPr>
            <a:spLocks noGrp="1"/>
          </p:cNvSpPr>
          <p:nvPr>
            <p:ph type="dt" idx="1"/>
          </p:nvPr>
        </p:nvSpPr>
        <p:spPr>
          <a:xfrm>
            <a:off x="3850443" y="0"/>
            <a:ext cx="2945659" cy="493633"/>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6EE5931C-266B-4CA5-A469-C64E551959B5}" type="datetime1">
              <a:rPr lang="nl-NL"/>
              <a:pPr/>
              <a:t>10-3-2021</a:t>
            </a:fld>
            <a:endParaRPr lang="nl-NL"/>
          </a:p>
        </p:txBody>
      </p:sp>
      <p:sp>
        <p:nvSpPr>
          <p:cNvPr id="4" name="Tijdelijke aanduiding voor dia-afbeelding 3"/>
          <p:cNvSpPr>
            <a:spLocks noGrp="1" noRot="1" noChangeAspect="1"/>
          </p:cNvSpPr>
          <p:nvPr>
            <p:ph type="sldImg" idx="2"/>
          </p:nvPr>
        </p:nvSpPr>
        <p:spPr>
          <a:xfrm>
            <a:off x="106363" y="739775"/>
            <a:ext cx="6584950" cy="3703638"/>
          </a:xfrm>
          <a:prstGeom prst="rect">
            <a:avLst/>
          </a:prstGeom>
          <a:noFill/>
          <a:ln w="12700">
            <a:solidFill>
              <a:prstClr val="black"/>
            </a:solidFill>
          </a:ln>
        </p:spPr>
        <p:txBody>
          <a:bodyPr vert="horz" lIns="91440" tIns="45720" rIns="91440" bIns="45720" rtlCol="0" anchor="ctr"/>
          <a:lstStyle/>
          <a:p>
            <a:pPr lvl="0"/>
            <a:endParaRPr lang="nl-NL" noProof="0" smtClean="0"/>
          </a:p>
        </p:txBody>
      </p:sp>
      <p:sp>
        <p:nvSpPr>
          <p:cNvPr id="5" name="Tijdelijke aanduiding voor notities 4"/>
          <p:cNvSpPr>
            <a:spLocks noGrp="1"/>
          </p:cNvSpPr>
          <p:nvPr>
            <p:ph type="body" sz="quarter" idx="3"/>
          </p:nvPr>
        </p:nvSpPr>
        <p:spPr>
          <a:xfrm>
            <a:off x="679768" y="4689515"/>
            <a:ext cx="5438140" cy="4442698"/>
          </a:xfrm>
          <a:prstGeom prst="rect">
            <a:avLst/>
          </a:prstGeom>
        </p:spPr>
        <p:txBody>
          <a:bodyPr vert="horz" wrap="square" lIns="91440" tIns="45720" rIns="91440" bIns="45720" numCol="1" anchor="t" anchorCtr="0" compatLnSpc="1">
            <a:prstTxWarp prst="textNoShape">
              <a:avLst/>
            </a:prstTxWarp>
            <a:normAutofit/>
          </a:body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nl-NL" smtClean="0"/>
          </a:p>
        </p:txBody>
      </p:sp>
      <p:sp>
        <p:nvSpPr>
          <p:cNvPr id="6" name="Tijdelijke aanduiding voor voettekst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atin typeface="Arial" pitchFamily="-1" charset="0"/>
                <a:cs typeface="ヒラギノ角ゴ Pro W3" pitchFamily="-1" charset="-128"/>
              </a:defRPr>
            </a:lvl1pPr>
          </a:lstStyle>
          <a:p>
            <a:pPr>
              <a:defRPr/>
            </a:pPr>
            <a:endParaRPr lang="nl-NL"/>
          </a:p>
        </p:txBody>
      </p:sp>
      <p:sp>
        <p:nvSpPr>
          <p:cNvPr id="7" name="Tijdelijke aanduiding voor dianummer 6"/>
          <p:cNvSpPr>
            <a:spLocks noGrp="1"/>
          </p:cNvSpPr>
          <p:nvPr>
            <p:ph type="sldNum" sz="quarter" idx="5"/>
          </p:nvPr>
        </p:nvSpPr>
        <p:spPr>
          <a:xfrm>
            <a:off x="3850443" y="9377316"/>
            <a:ext cx="2945659" cy="493633"/>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05968AC-6817-4A8A-9D47-98937E27269B}" type="slidenum">
              <a:rPr lang="nl-NL"/>
              <a:pPr/>
              <a:t>‹nr.›</a:t>
            </a:fld>
            <a:endParaRPr lang="nl-NL"/>
          </a:p>
        </p:txBody>
      </p:sp>
    </p:spTree>
    <p:extLst>
      <p:ext uri="{BB962C8B-B14F-4D97-AF65-F5344CB8AC3E}">
        <p14:creationId xmlns:p14="http://schemas.microsoft.com/office/powerpoint/2010/main" val="42583363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ヒラギノ角ゴ Pro W3" pitchFamily="-1" charset="-128"/>
        <a:cs typeface="ヒラギノ角ゴ Pro W3" pitchFamily="-1" charset="-128"/>
      </a:defRPr>
    </a:lvl1pPr>
    <a:lvl2pPr marL="457200" algn="l" defTabSz="457200" rtl="0" eaLnBrk="0" fontAlgn="base" hangingPunct="0">
      <a:spcBef>
        <a:spcPct val="30000"/>
      </a:spcBef>
      <a:spcAft>
        <a:spcPct val="0"/>
      </a:spcAft>
      <a:defRPr sz="1200" kern="1200">
        <a:solidFill>
          <a:schemeClr val="tx1"/>
        </a:solidFill>
        <a:latin typeface="+mn-lt"/>
        <a:ea typeface="ヒラギノ角ゴ Pro W3" pitchFamily="-1"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pitchFamily="-1"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pitchFamily="-1"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05968AC-6817-4A8A-9D47-98937E27269B}" type="slidenum">
              <a:rPr lang="nl-NL" smtClean="0"/>
              <a:pPr/>
              <a:t>1</a:t>
            </a:fld>
            <a:endParaRPr lang="nl-NL"/>
          </a:p>
        </p:txBody>
      </p:sp>
    </p:spTree>
    <p:extLst>
      <p:ext uri="{BB962C8B-B14F-4D97-AF65-F5344CB8AC3E}">
        <p14:creationId xmlns:p14="http://schemas.microsoft.com/office/powerpoint/2010/main" val="2792064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05968AC-6817-4A8A-9D47-98937E27269B}" type="slidenum">
              <a:rPr lang="nl-NL" smtClean="0"/>
              <a:pPr/>
              <a:t>14</a:t>
            </a:fld>
            <a:endParaRPr lang="nl-NL"/>
          </a:p>
        </p:txBody>
      </p:sp>
    </p:spTree>
    <p:extLst>
      <p:ext uri="{BB962C8B-B14F-4D97-AF65-F5344CB8AC3E}">
        <p14:creationId xmlns:p14="http://schemas.microsoft.com/office/powerpoint/2010/main" val="111721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05968AC-6817-4A8A-9D47-98937E27269B}" type="slidenum">
              <a:rPr lang="nl-NL" smtClean="0"/>
              <a:pPr/>
              <a:t>2</a:t>
            </a:fld>
            <a:endParaRPr lang="nl-NL"/>
          </a:p>
        </p:txBody>
      </p:sp>
    </p:spTree>
    <p:extLst>
      <p:ext uri="{BB962C8B-B14F-4D97-AF65-F5344CB8AC3E}">
        <p14:creationId xmlns:p14="http://schemas.microsoft.com/office/powerpoint/2010/main" val="576561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05968AC-6817-4A8A-9D47-98937E27269B}" type="slidenum">
              <a:rPr lang="nl-NL" smtClean="0"/>
              <a:pPr/>
              <a:t>4</a:t>
            </a:fld>
            <a:endParaRPr lang="nl-NL"/>
          </a:p>
        </p:txBody>
      </p:sp>
    </p:spTree>
    <p:extLst>
      <p:ext uri="{BB962C8B-B14F-4D97-AF65-F5344CB8AC3E}">
        <p14:creationId xmlns:p14="http://schemas.microsoft.com/office/powerpoint/2010/main" val="382229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05968AC-6817-4A8A-9D47-98937E27269B}" type="slidenum">
              <a:rPr lang="nl-NL" smtClean="0"/>
              <a:pPr/>
              <a:t>5</a:t>
            </a:fld>
            <a:endParaRPr lang="nl-NL"/>
          </a:p>
        </p:txBody>
      </p:sp>
    </p:spTree>
    <p:extLst>
      <p:ext uri="{BB962C8B-B14F-4D97-AF65-F5344CB8AC3E}">
        <p14:creationId xmlns:p14="http://schemas.microsoft.com/office/powerpoint/2010/main" val="1005204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05968AC-6817-4A8A-9D47-98937E27269B}" type="slidenum">
              <a:rPr lang="nl-NL" smtClean="0"/>
              <a:pPr/>
              <a:t>6</a:t>
            </a:fld>
            <a:endParaRPr lang="nl-NL"/>
          </a:p>
        </p:txBody>
      </p:sp>
    </p:spTree>
    <p:extLst>
      <p:ext uri="{BB962C8B-B14F-4D97-AF65-F5344CB8AC3E}">
        <p14:creationId xmlns:p14="http://schemas.microsoft.com/office/powerpoint/2010/main" val="154757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smtClean="0"/>
          </a:p>
          <a:p>
            <a:pPr marL="0" indent="0">
              <a:buFontTx/>
              <a:buNone/>
            </a:pPr>
            <a:endParaRPr lang="nl-NL" dirty="0" smtClean="0"/>
          </a:p>
        </p:txBody>
      </p:sp>
      <p:sp>
        <p:nvSpPr>
          <p:cNvPr id="4" name="Tijdelijke aanduiding voor dianummer 3"/>
          <p:cNvSpPr>
            <a:spLocks noGrp="1"/>
          </p:cNvSpPr>
          <p:nvPr>
            <p:ph type="sldNum" sz="quarter" idx="10"/>
          </p:nvPr>
        </p:nvSpPr>
        <p:spPr/>
        <p:txBody>
          <a:bodyPr/>
          <a:lstStyle/>
          <a:p>
            <a:fld id="{105968AC-6817-4A8A-9D47-98937E27269B}" type="slidenum">
              <a:rPr lang="nl-NL" smtClean="0"/>
              <a:pPr/>
              <a:t>7</a:t>
            </a:fld>
            <a:endParaRPr lang="nl-NL"/>
          </a:p>
        </p:txBody>
      </p:sp>
    </p:spTree>
    <p:extLst>
      <p:ext uri="{BB962C8B-B14F-4D97-AF65-F5344CB8AC3E}">
        <p14:creationId xmlns:p14="http://schemas.microsoft.com/office/powerpoint/2010/main" val="1604396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05968AC-6817-4A8A-9D47-98937E27269B}" type="slidenum">
              <a:rPr lang="nl-NL" smtClean="0"/>
              <a:pPr/>
              <a:t>8</a:t>
            </a:fld>
            <a:endParaRPr lang="nl-NL"/>
          </a:p>
        </p:txBody>
      </p:sp>
    </p:spTree>
    <p:extLst>
      <p:ext uri="{BB962C8B-B14F-4D97-AF65-F5344CB8AC3E}">
        <p14:creationId xmlns:p14="http://schemas.microsoft.com/office/powerpoint/2010/main" val="1693095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05968AC-6817-4A8A-9D47-98937E27269B}" type="slidenum">
              <a:rPr lang="nl-NL" smtClean="0"/>
              <a:pPr/>
              <a:t>9</a:t>
            </a:fld>
            <a:endParaRPr lang="nl-NL"/>
          </a:p>
        </p:txBody>
      </p:sp>
    </p:spTree>
    <p:extLst>
      <p:ext uri="{BB962C8B-B14F-4D97-AF65-F5344CB8AC3E}">
        <p14:creationId xmlns:p14="http://schemas.microsoft.com/office/powerpoint/2010/main" val="1149303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05968AC-6817-4A8A-9D47-98937E27269B}" type="slidenum">
              <a:rPr lang="nl-NL" smtClean="0"/>
              <a:pPr/>
              <a:t>10</a:t>
            </a:fld>
            <a:endParaRPr lang="nl-NL"/>
          </a:p>
        </p:txBody>
      </p:sp>
    </p:spTree>
    <p:extLst>
      <p:ext uri="{BB962C8B-B14F-4D97-AF65-F5344CB8AC3E}">
        <p14:creationId xmlns:p14="http://schemas.microsoft.com/office/powerpoint/2010/main" val="26951562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4" name="Afbeelding 4" descr="FLOR-12067-basis_ex-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85800" y="958257"/>
            <a:ext cx="7772400" cy="1102519"/>
          </a:xfrm>
        </p:spPr>
        <p:txBody>
          <a:bodyPr/>
          <a:lstStyle>
            <a:lvl1pPr algn="ctr">
              <a:defRPr sz="3000" b="1" i="0">
                <a:solidFill>
                  <a:schemeClr val="bg1"/>
                </a:solidFill>
                <a:latin typeface="Verdana"/>
                <a:cs typeface="Verdana"/>
              </a:defRPr>
            </a:lvl1pPr>
          </a:lstStyle>
          <a:p>
            <a:r>
              <a:rPr lang="nl-NL" smtClean="0"/>
              <a:t>Klik om de stijl te bewerken</a:t>
            </a:r>
            <a:endParaRPr lang="nl-NL" dirty="0"/>
          </a:p>
        </p:txBody>
      </p:sp>
      <p:sp>
        <p:nvSpPr>
          <p:cNvPr id="3" name="Subtitel 2"/>
          <p:cNvSpPr>
            <a:spLocks noGrp="1"/>
          </p:cNvSpPr>
          <p:nvPr>
            <p:ph type="subTitle" idx="1"/>
          </p:nvPr>
        </p:nvSpPr>
        <p:spPr>
          <a:xfrm>
            <a:off x="685800" y="2466769"/>
            <a:ext cx="7772400" cy="1314450"/>
          </a:xfrm>
        </p:spPr>
        <p:txBody>
          <a:bodyPr/>
          <a:lstStyle>
            <a:lvl1pPr marL="0" indent="0" algn="ctr">
              <a:buNone/>
              <a:defRPr sz="1800">
                <a:solidFill>
                  <a:srgbClr val="FFFFFF"/>
                </a:solidFill>
                <a:latin typeface="Verdana"/>
                <a:cs typeface="Verdan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smtClean="0"/>
              <a:t>Klik om de ondertitelstijl van het model te bewerken</a:t>
            </a:r>
            <a:endParaRPr lang="en-US" dirty="0" smtClean="0"/>
          </a:p>
        </p:txBody>
      </p:sp>
      <p:sp>
        <p:nvSpPr>
          <p:cNvPr id="5" name="Tijdelijke aanduiding voor datum 3"/>
          <p:cNvSpPr>
            <a:spLocks noGrp="1"/>
          </p:cNvSpPr>
          <p:nvPr>
            <p:ph type="dt" sz="half" idx="10"/>
          </p:nvPr>
        </p:nvSpPr>
        <p:spPr>
          <a:xfrm>
            <a:off x="3522663" y="3495675"/>
            <a:ext cx="2133600" cy="273844"/>
          </a:xfrm>
        </p:spPr>
        <p:txBody>
          <a:bodyPr/>
          <a:lstStyle>
            <a:lvl1pPr algn="ctr">
              <a:defRPr>
                <a:solidFill>
                  <a:schemeClr val="bg1"/>
                </a:solidFill>
              </a:defRPr>
            </a:lvl1pPr>
          </a:lstStyle>
          <a:p>
            <a:fld id="{008F785E-6571-4BA4-907D-043F2548D22B}" type="datetime1">
              <a:rPr lang="nl-NL" smtClean="0"/>
              <a:pPr/>
              <a:t>10-3-2021</a:t>
            </a:fld>
            <a:endParaRPr lang="nl-NL"/>
          </a:p>
        </p:txBody>
      </p:sp>
      <p:pic>
        <p:nvPicPr>
          <p:cNvPr id="6" name="Afbeelding 6" descr="FLOR-12067-basis_corp.jpg"/>
          <p:cNvPicPr>
            <a:picLocks noChangeAspect="1"/>
          </p:cNvPicPr>
          <p:nvPr userDrawn="1"/>
        </p:nvPicPr>
        <p:blipFill>
          <a:blip r:embed="rId3"/>
          <a:srcRect/>
          <a:stretch>
            <a:fillRect/>
          </a:stretch>
        </p:blipFill>
        <p:spPr bwMode="auto">
          <a:xfrm>
            <a:off x="0" y="0"/>
            <a:ext cx="9144000" cy="5143500"/>
          </a:xfrm>
          <a:prstGeom prst="rect">
            <a:avLst/>
          </a:prstGeom>
          <a:noFill/>
          <a:ln w="9525">
            <a:noFill/>
            <a:miter lim="800000"/>
            <a:headEnd/>
            <a:tailEnd/>
          </a:ln>
        </p:spPr>
      </p:pic>
    </p:spTree>
    <p:extLst>
      <p:ext uri="{BB962C8B-B14F-4D97-AF65-F5344CB8AC3E}">
        <p14:creationId xmlns:p14="http://schemas.microsoft.com/office/powerpoint/2010/main" val="146940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4767263"/>
            <a:ext cx="2133600" cy="273844"/>
          </a:xfrm>
        </p:spPr>
        <p:txBody>
          <a:bodyPr/>
          <a:lstStyle>
            <a:lvl1pPr>
              <a:defRPr/>
            </a:lvl1pPr>
          </a:lstStyle>
          <a:p>
            <a:fld id="{BFDB4EE4-5AFA-4457-B71F-18EF8BFEFFAC}" type="datetime1">
              <a:rPr lang="nl-NL" smtClean="0"/>
              <a:pPr/>
              <a:t>10-3-2021</a:t>
            </a:fld>
            <a:endParaRPr lang="nl-NL"/>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a:defRPr/>
            </a:pPr>
            <a:endParaRPr lang="nl-NL"/>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B46252A5-7AD4-4766-97E6-B7EA90489DED}" type="slidenum">
              <a:rPr lang="nl-NL" smtClean="0"/>
              <a:pPr/>
              <a:t>‹nr.›</a:t>
            </a:fld>
            <a:endParaRPr lang="nl-NL"/>
          </a:p>
        </p:txBody>
      </p:sp>
    </p:spTree>
    <p:extLst>
      <p:ext uri="{BB962C8B-B14F-4D97-AF65-F5344CB8AC3E}">
        <p14:creationId xmlns:p14="http://schemas.microsoft.com/office/powerpoint/2010/main" val="2976218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05979"/>
            <a:ext cx="2057400" cy="4388644"/>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05979"/>
            <a:ext cx="6019800" cy="438864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4767263"/>
            <a:ext cx="2133600" cy="273844"/>
          </a:xfrm>
        </p:spPr>
        <p:txBody>
          <a:bodyPr/>
          <a:lstStyle>
            <a:lvl1pPr>
              <a:defRPr/>
            </a:lvl1pPr>
          </a:lstStyle>
          <a:p>
            <a:fld id="{E160E334-371A-4336-B8FA-38803D26B420}" type="datetime1">
              <a:rPr lang="nl-NL" smtClean="0"/>
              <a:pPr/>
              <a:t>10-3-2021</a:t>
            </a:fld>
            <a:endParaRPr lang="nl-NL"/>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a:defRPr/>
            </a:pPr>
            <a:endParaRPr lang="nl-NL"/>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D9AC7FD1-7A42-4514-B8AD-33686997ED5C}" type="slidenum">
              <a:rPr lang="nl-NL" smtClean="0"/>
              <a:pPr/>
              <a:t>‹nr.›</a:t>
            </a:fld>
            <a:endParaRPr lang="nl-NL"/>
          </a:p>
        </p:txBody>
      </p:sp>
    </p:spTree>
    <p:extLst>
      <p:ext uri="{BB962C8B-B14F-4D97-AF65-F5344CB8AC3E}">
        <p14:creationId xmlns:p14="http://schemas.microsoft.com/office/powerpoint/2010/main" val="3841343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4" name="Afbeelding 4" descr="FLOR-12067-basis_ex-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85800" y="958257"/>
            <a:ext cx="7772400" cy="1102519"/>
          </a:xfrm>
        </p:spPr>
        <p:txBody>
          <a:bodyPr/>
          <a:lstStyle>
            <a:lvl1pPr algn="ctr">
              <a:defRPr sz="3000" b="1" i="0">
                <a:solidFill>
                  <a:schemeClr val="bg1"/>
                </a:solidFill>
                <a:latin typeface="Verdana"/>
                <a:cs typeface="Verdana"/>
              </a:defRPr>
            </a:lvl1pPr>
          </a:lstStyle>
          <a:p>
            <a:r>
              <a:rPr lang="nl-NL" smtClean="0"/>
              <a:t>Klik om de stijl te bewerken</a:t>
            </a:r>
            <a:endParaRPr lang="nl-NL" dirty="0"/>
          </a:p>
        </p:txBody>
      </p:sp>
      <p:sp>
        <p:nvSpPr>
          <p:cNvPr id="3" name="Subtitel 2"/>
          <p:cNvSpPr>
            <a:spLocks noGrp="1"/>
          </p:cNvSpPr>
          <p:nvPr>
            <p:ph type="subTitle" idx="1"/>
          </p:nvPr>
        </p:nvSpPr>
        <p:spPr>
          <a:xfrm>
            <a:off x="685800" y="2466769"/>
            <a:ext cx="7772400" cy="1314450"/>
          </a:xfrm>
        </p:spPr>
        <p:txBody>
          <a:bodyPr/>
          <a:lstStyle>
            <a:lvl1pPr marL="0" indent="0" algn="ctr">
              <a:buNone/>
              <a:defRPr sz="1800">
                <a:solidFill>
                  <a:srgbClr val="FFFFFF"/>
                </a:solidFill>
                <a:latin typeface="Verdana"/>
                <a:cs typeface="Verdan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smtClean="0"/>
              <a:t>Klik om de ondertitelstijl van het model te bewerken</a:t>
            </a:r>
            <a:endParaRPr lang="en-US" dirty="0" smtClean="0"/>
          </a:p>
        </p:txBody>
      </p:sp>
      <p:sp>
        <p:nvSpPr>
          <p:cNvPr id="5" name="Tijdelijke aanduiding voor datum 3"/>
          <p:cNvSpPr>
            <a:spLocks noGrp="1"/>
          </p:cNvSpPr>
          <p:nvPr>
            <p:ph type="dt" sz="half" idx="10"/>
          </p:nvPr>
        </p:nvSpPr>
        <p:spPr>
          <a:xfrm>
            <a:off x="3522663" y="3495675"/>
            <a:ext cx="2133600" cy="273844"/>
          </a:xfrm>
        </p:spPr>
        <p:txBody>
          <a:bodyPr/>
          <a:lstStyle>
            <a:lvl1pPr algn="ctr">
              <a:defRPr>
                <a:solidFill>
                  <a:schemeClr val="bg1"/>
                </a:solidFill>
              </a:defRPr>
            </a:lvl1pPr>
          </a:lstStyle>
          <a:p>
            <a:pPr>
              <a:defRPr/>
            </a:pPr>
            <a:fld id="{0985D3CF-B2B2-4CDA-9EFD-754AA5414B60}" type="datetime1">
              <a:rPr lang="nl-NL"/>
              <a:pPr>
                <a:defRPr/>
              </a:pPr>
              <a:t>10-3-2021</a:t>
            </a:fld>
            <a:endParaRPr lang="nl-NL"/>
          </a:p>
        </p:txBody>
      </p:sp>
    </p:spTree>
    <p:extLst>
      <p:ext uri="{BB962C8B-B14F-4D97-AF65-F5344CB8AC3E}">
        <p14:creationId xmlns:p14="http://schemas.microsoft.com/office/powerpoint/2010/main" val="367670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pPr>
              <a:defRPr/>
            </a:pPr>
            <a:fld id="{453DF831-C4F9-490C-B918-205D8129B3DF}" type="datetime1">
              <a:rPr lang="nl-NL"/>
              <a:pPr>
                <a:defRPr/>
              </a:pPr>
              <a:t>10-3-2021</a:t>
            </a:fld>
            <a:endParaRPr lang="nl-NL"/>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a:defRPr/>
            </a:pPr>
            <a:endParaRPr lang="nl-NL"/>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4A45CDB-8C1A-4844-9DEB-40F5094EE1F8}" type="slidenum">
              <a:rPr lang="nl-NL"/>
              <a:pPr>
                <a:defRPr/>
              </a:pPr>
              <a:t>‹nr.›</a:t>
            </a:fld>
            <a:endParaRPr lang="nl-NL"/>
          </a:p>
        </p:txBody>
      </p:sp>
    </p:spTree>
    <p:extLst>
      <p:ext uri="{BB962C8B-B14F-4D97-AF65-F5344CB8AC3E}">
        <p14:creationId xmlns:p14="http://schemas.microsoft.com/office/powerpoint/2010/main" val="161708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3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a:xfrm>
            <a:off x="457200" y="4767263"/>
            <a:ext cx="2133600" cy="273844"/>
          </a:xfrm>
        </p:spPr>
        <p:txBody>
          <a:bodyPr/>
          <a:lstStyle>
            <a:lvl1pPr>
              <a:defRPr/>
            </a:lvl1pPr>
          </a:lstStyle>
          <a:p>
            <a:pPr>
              <a:defRPr/>
            </a:pPr>
            <a:fld id="{0419A3D9-5612-4CCB-A11C-11B610E7E7BF}" type="datetime1">
              <a:rPr lang="nl-NL"/>
              <a:pPr>
                <a:defRPr/>
              </a:pPr>
              <a:t>10-3-2021</a:t>
            </a:fld>
            <a:endParaRPr lang="nl-NL"/>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a:defRPr/>
            </a:pPr>
            <a:endParaRPr lang="nl-NL"/>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E6B87196-90D4-4172-8109-FDFF7BE30F38}" type="slidenum">
              <a:rPr lang="nl-NL"/>
              <a:pPr>
                <a:defRPr/>
              </a:pPr>
              <a:t>‹nr.›</a:t>
            </a:fld>
            <a:endParaRPr lang="nl-NL"/>
          </a:p>
        </p:txBody>
      </p:sp>
    </p:spTree>
    <p:extLst>
      <p:ext uri="{BB962C8B-B14F-4D97-AF65-F5344CB8AC3E}">
        <p14:creationId xmlns:p14="http://schemas.microsoft.com/office/powerpoint/2010/main" val="2519824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3"/>
          <p:cNvSpPr>
            <a:spLocks noGrp="1"/>
          </p:cNvSpPr>
          <p:nvPr>
            <p:ph type="dt" sz="half" idx="10"/>
          </p:nvPr>
        </p:nvSpPr>
        <p:spPr>
          <a:xfrm>
            <a:off x="457200" y="4767263"/>
            <a:ext cx="2133600" cy="273844"/>
          </a:xfrm>
        </p:spPr>
        <p:txBody>
          <a:bodyPr/>
          <a:lstStyle>
            <a:lvl1pPr>
              <a:defRPr/>
            </a:lvl1pPr>
          </a:lstStyle>
          <a:p>
            <a:pPr>
              <a:defRPr/>
            </a:pPr>
            <a:fld id="{5AF8B49C-FE08-4D9F-BB7E-7FF9C1F7DE49}" type="datetime1">
              <a:rPr lang="nl-NL"/>
              <a:pPr>
                <a:defRPr/>
              </a:pPr>
              <a:t>10-3-2021</a:t>
            </a:fld>
            <a:endParaRPr lang="nl-NL"/>
          </a:p>
        </p:txBody>
      </p:sp>
      <p:sp>
        <p:nvSpPr>
          <p:cNvPr id="6"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a:defRPr/>
            </a:pPr>
            <a:endParaRPr lang="nl-NL"/>
          </a:p>
        </p:txBody>
      </p:sp>
      <p:sp>
        <p:nvSpPr>
          <p:cNvPr id="7"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DD257F1-129D-4E01-9AFB-99DDF81CE036}" type="slidenum">
              <a:rPr lang="nl-NL"/>
              <a:pPr>
                <a:defRPr/>
              </a:pPr>
              <a:t>‹nr.›</a:t>
            </a:fld>
            <a:endParaRPr lang="nl-NL"/>
          </a:p>
        </p:txBody>
      </p:sp>
    </p:spTree>
    <p:extLst>
      <p:ext uri="{BB962C8B-B14F-4D97-AF65-F5344CB8AC3E}">
        <p14:creationId xmlns:p14="http://schemas.microsoft.com/office/powerpoint/2010/main" val="3723425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3"/>
          <p:cNvSpPr>
            <a:spLocks noGrp="1"/>
          </p:cNvSpPr>
          <p:nvPr>
            <p:ph type="dt" sz="half" idx="10"/>
          </p:nvPr>
        </p:nvSpPr>
        <p:spPr>
          <a:xfrm>
            <a:off x="457200" y="4767263"/>
            <a:ext cx="2133600" cy="273844"/>
          </a:xfrm>
        </p:spPr>
        <p:txBody>
          <a:bodyPr/>
          <a:lstStyle>
            <a:lvl1pPr>
              <a:defRPr/>
            </a:lvl1pPr>
          </a:lstStyle>
          <a:p>
            <a:pPr>
              <a:defRPr/>
            </a:pPr>
            <a:fld id="{864FAD7E-FB48-4B18-89E3-913ACEBFDF76}" type="datetime1">
              <a:rPr lang="nl-NL"/>
              <a:pPr>
                <a:defRPr/>
              </a:pPr>
              <a:t>10-3-2021</a:t>
            </a:fld>
            <a:endParaRPr lang="nl-NL"/>
          </a:p>
        </p:txBody>
      </p:sp>
      <p:sp>
        <p:nvSpPr>
          <p:cNvPr id="8"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a:defRPr/>
            </a:pPr>
            <a:endParaRPr lang="nl-NL"/>
          </a:p>
        </p:txBody>
      </p:sp>
      <p:sp>
        <p:nvSpPr>
          <p:cNvPr id="9"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A6734041-AC34-4AA4-B043-37565DB9BD82}" type="slidenum">
              <a:rPr lang="nl-NL"/>
              <a:pPr>
                <a:defRPr/>
              </a:pPr>
              <a:t>‹nr.›</a:t>
            </a:fld>
            <a:endParaRPr lang="nl-NL"/>
          </a:p>
        </p:txBody>
      </p:sp>
    </p:spTree>
    <p:extLst>
      <p:ext uri="{BB962C8B-B14F-4D97-AF65-F5344CB8AC3E}">
        <p14:creationId xmlns:p14="http://schemas.microsoft.com/office/powerpoint/2010/main" val="4171057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3"/>
          <p:cNvSpPr>
            <a:spLocks noGrp="1"/>
          </p:cNvSpPr>
          <p:nvPr>
            <p:ph type="dt" sz="half" idx="10"/>
          </p:nvPr>
        </p:nvSpPr>
        <p:spPr>
          <a:xfrm>
            <a:off x="457200" y="4767263"/>
            <a:ext cx="2133600" cy="273844"/>
          </a:xfrm>
        </p:spPr>
        <p:txBody>
          <a:bodyPr/>
          <a:lstStyle>
            <a:lvl1pPr>
              <a:defRPr/>
            </a:lvl1pPr>
          </a:lstStyle>
          <a:p>
            <a:pPr>
              <a:defRPr/>
            </a:pPr>
            <a:fld id="{3BB8CC77-0562-4D11-AE5F-9BD7B17D64E7}" type="datetime1">
              <a:rPr lang="nl-NL"/>
              <a:pPr>
                <a:defRPr/>
              </a:pPr>
              <a:t>10-3-2021</a:t>
            </a:fld>
            <a:endParaRPr lang="nl-NL"/>
          </a:p>
        </p:txBody>
      </p:sp>
      <p:sp>
        <p:nvSpPr>
          <p:cNvPr id="4"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a:defRPr/>
            </a:pPr>
            <a:endParaRPr lang="nl-NL"/>
          </a:p>
        </p:txBody>
      </p:sp>
      <p:sp>
        <p:nvSpPr>
          <p:cNvPr id="5"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4245D52-12C8-46D0-BA35-20E8B9A4AA03}" type="slidenum">
              <a:rPr lang="nl-NL"/>
              <a:pPr>
                <a:defRPr/>
              </a:pPr>
              <a:t>‹nr.›</a:t>
            </a:fld>
            <a:endParaRPr lang="nl-NL"/>
          </a:p>
        </p:txBody>
      </p:sp>
    </p:spTree>
    <p:extLst>
      <p:ext uri="{BB962C8B-B14F-4D97-AF65-F5344CB8AC3E}">
        <p14:creationId xmlns:p14="http://schemas.microsoft.com/office/powerpoint/2010/main" val="550963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a:xfrm>
            <a:off x="457200" y="4767263"/>
            <a:ext cx="2133600" cy="273844"/>
          </a:xfrm>
        </p:spPr>
        <p:txBody>
          <a:bodyPr/>
          <a:lstStyle>
            <a:lvl1pPr>
              <a:defRPr/>
            </a:lvl1pPr>
          </a:lstStyle>
          <a:p>
            <a:pPr>
              <a:defRPr/>
            </a:pPr>
            <a:fld id="{C160F222-6001-4B7E-9863-47F182658C81}" type="datetime1">
              <a:rPr lang="nl-NL"/>
              <a:pPr>
                <a:defRPr/>
              </a:pPr>
              <a:t>10-3-2021</a:t>
            </a:fld>
            <a:endParaRPr lang="nl-NL"/>
          </a:p>
        </p:txBody>
      </p:sp>
      <p:sp>
        <p:nvSpPr>
          <p:cNvPr id="3"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a:defRPr/>
            </a:pPr>
            <a:endParaRPr lang="nl-NL"/>
          </a:p>
        </p:txBody>
      </p:sp>
      <p:sp>
        <p:nvSpPr>
          <p:cNvPr id="4"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C4E0F44-BA64-4061-BF50-15A94AA17DF6}" type="slidenum">
              <a:rPr lang="nl-NL"/>
              <a:pPr>
                <a:defRPr/>
              </a:pPr>
              <a:t>‹nr.›</a:t>
            </a:fld>
            <a:endParaRPr lang="nl-NL"/>
          </a:p>
        </p:txBody>
      </p:sp>
    </p:spTree>
    <p:extLst>
      <p:ext uri="{BB962C8B-B14F-4D97-AF65-F5344CB8AC3E}">
        <p14:creationId xmlns:p14="http://schemas.microsoft.com/office/powerpoint/2010/main" val="2584802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15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smtClean="0"/>
              <a:t>Klik om de modelstijlen te bewerken</a:t>
            </a:r>
          </a:p>
        </p:txBody>
      </p:sp>
      <p:sp>
        <p:nvSpPr>
          <p:cNvPr id="5" name="Tijdelijke aanduiding voor datum 3"/>
          <p:cNvSpPr>
            <a:spLocks noGrp="1"/>
          </p:cNvSpPr>
          <p:nvPr>
            <p:ph type="dt" sz="half" idx="10"/>
          </p:nvPr>
        </p:nvSpPr>
        <p:spPr>
          <a:xfrm>
            <a:off x="457200" y="4767263"/>
            <a:ext cx="2133600" cy="273844"/>
          </a:xfrm>
        </p:spPr>
        <p:txBody>
          <a:bodyPr/>
          <a:lstStyle>
            <a:lvl1pPr>
              <a:defRPr/>
            </a:lvl1pPr>
          </a:lstStyle>
          <a:p>
            <a:pPr>
              <a:defRPr/>
            </a:pPr>
            <a:fld id="{6F914302-D238-4DE2-BF0C-55D6DB401307}" type="datetime1">
              <a:rPr lang="nl-NL"/>
              <a:pPr>
                <a:defRPr/>
              </a:pPr>
              <a:t>10-3-2021</a:t>
            </a:fld>
            <a:endParaRPr lang="nl-NL"/>
          </a:p>
        </p:txBody>
      </p:sp>
      <p:sp>
        <p:nvSpPr>
          <p:cNvPr id="6"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a:defRPr/>
            </a:pPr>
            <a:endParaRPr lang="nl-NL"/>
          </a:p>
        </p:txBody>
      </p:sp>
      <p:sp>
        <p:nvSpPr>
          <p:cNvPr id="7"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566968C4-EDBE-4117-A4BC-C930F4CDF892}" type="slidenum">
              <a:rPr lang="nl-NL"/>
              <a:pPr>
                <a:defRPr/>
              </a:pPr>
              <a:t>‹nr.›</a:t>
            </a:fld>
            <a:endParaRPr lang="nl-NL"/>
          </a:p>
        </p:txBody>
      </p:sp>
    </p:spTree>
    <p:extLst>
      <p:ext uri="{BB962C8B-B14F-4D97-AF65-F5344CB8AC3E}">
        <p14:creationId xmlns:p14="http://schemas.microsoft.com/office/powerpoint/2010/main" val="562678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fld id="{847744FC-2257-448A-BCEA-14CDE3465039}" type="datetime1">
              <a:rPr lang="nl-NL" smtClean="0"/>
              <a:pPr/>
              <a:t>10-3-2021</a:t>
            </a:fld>
            <a:endParaRPr lang="nl-NL"/>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a:defRPr/>
            </a:pPr>
            <a:endParaRPr lang="nl-NL"/>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F309BF55-BE1C-4C17-A291-08508DF9EF79}" type="slidenum">
              <a:rPr lang="nl-NL" smtClean="0"/>
              <a:pPr/>
              <a:t>‹nr.›</a:t>
            </a:fld>
            <a:endParaRPr lang="nl-NL"/>
          </a:p>
        </p:txBody>
      </p:sp>
    </p:spTree>
    <p:extLst>
      <p:ext uri="{BB962C8B-B14F-4D97-AF65-F5344CB8AC3E}">
        <p14:creationId xmlns:p14="http://schemas.microsoft.com/office/powerpoint/2010/main" val="4447192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15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nl-NL" noProof="0" smtClean="0"/>
              <a:t>Klik op het pictogram als u een afbeelding wilt toevoegen</a:t>
            </a:r>
          </a:p>
        </p:txBody>
      </p:sp>
      <p:sp>
        <p:nvSpPr>
          <p:cNvPr id="4" name="Tijdelijke aanduiding voor tekst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smtClean="0"/>
              <a:t>Klik om de modelstijlen te bewerken</a:t>
            </a:r>
          </a:p>
        </p:txBody>
      </p:sp>
      <p:sp>
        <p:nvSpPr>
          <p:cNvPr id="5" name="Tijdelijke aanduiding voor datum 3"/>
          <p:cNvSpPr>
            <a:spLocks noGrp="1"/>
          </p:cNvSpPr>
          <p:nvPr>
            <p:ph type="dt" sz="half" idx="10"/>
          </p:nvPr>
        </p:nvSpPr>
        <p:spPr>
          <a:xfrm>
            <a:off x="457200" y="4767263"/>
            <a:ext cx="2133600" cy="273844"/>
          </a:xfrm>
        </p:spPr>
        <p:txBody>
          <a:bodyPr/>
          <a:lstStyle>
            <a:lvl1pPr>
              <a:defRPr/>
            </a:lvl1pPr>
          </a:lstStyle>
          <a:p>
            <a:pPr>
              <a:defRPr/>
            </a:pPr>
            <a:fld id="{60B030BF-E711-4C70-B86A-096C405A91B7}" type="datetime1">
              <a:rPr lang="nl-NL"/>
              <a:pPr>
                <a:defRPr/>
              </a:pPr>
              <a:t>10-3-2021</a:t>
            </a:fld>
            <a:endParaRPr lang="nl-NL"/>
          </a:p>
        </p:txBody>
      </p:sp>
      <p:sp>
        <p:nvSpPr>
          <p:cNvPr id="6"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a:defRPr/>
            </a:pPr>
            <a:endParaRPr lang="nl-NL"/>
          </a:p>
        </p:txBody>
      </p:sp>
      <p:sp>
        <p:nvSpPr>
          <p:cNvPr id="7"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C380720-A125-4687-9594-BDACFD33FF57}" type="slidenum">
              <a:rPr lang="nl-NL"/>
              <a:pPr>
                <a:defRPr/>
              </a:pPr>
              <a:t>‹nr.›</a:t>
            </a:fld>
            <a:endParaRPr lang="nl-NL"/>
          </a:p>
        </p:txBody>
      </p:sp>
    </p:spTree>
    <p:extLst>
      <p:ext uri="{BB962C8B-B14F-4D97-AF65-F5344CB8AC3E}">
        <p14:creationId xmlns:p14="http://schemas.microsoft.com/office/powerpoint/2010/main" val="3866730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4767263"/>
            <a:ext cx="2133600" cy="273844"/>
          </a:xfrm>
        </p:spPr>
        <p:txBody>
          <a:bodyPr/>
          <a:lstStyle>
            <a:lvl1pPr>
              <a:defRPr/>
            </a:lvl1pPr>
          </a:lstStyle>
          <a:p>
            <a:pPr>
              <a:defRPr/>
            </a:pPr>
            <a:fld id="{D8D52A85-1641-4317-95F1-396F12F61E64}" type="datetime1">
              <a:rPr lang="nl-NL"/>
              <a:pPr>
                <a:defRPr/>
              </a:pPr>
              <a:t>10-3-2021</a:t>
            </a:fld>
            <a:endParaRPr lang="nl-NL"/>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a:defRPr/>
            </a:pPr>
            <a:endParaRPr lang="nl-NL"/>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93EA562-3DB8-48D2-B6CF-2D21D4477CF0}" type="slidenum">
              <a:rPr lang="nl-NL"/>
              <a:pPr>
                <a:defRPr/>
              </a:pPr>
              <a:t>‹nr.›</a:t>
            </a:fld>
            <a:endParaRPr lang="nl-NL"/>
          </a:p>
        </p:txBody>
      </p:sp>
    </p:spTree>
    <p:extLst>
      <p:ext uri="{BB962C8B-B14F-4D97-AF65-F5344CB8AC3E}">
        <p14:creationId xmlns:p14="http://schemas.microsoft.com/office/powerpoint/2010/main" val="20519645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05979"/>
            <a:ext cx="2057400" cy="4388644"/>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05979"/>
            <a:ext cx="6019800" cy="438864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4767263"/>
            <a:ext cx="2133600" cy="273844"/>
          </a:xfrm>
        </p:spPr>
        <p:txBody>
          <a:bodyPr/>
          <a:lstStyle>
            <a:lvl1pPr>
              <a:defRPr/>
            </a:lvl1pPr>
          </a:lstStyle>
          <a:p>
            <a:pPr>
              <a:defRPr/>
            </a:pPr>
            <a:fld id="{25A976D9-5A1B-4E51-A38A-B6577396937A}" type="datetime1">
              <a:rPr lang="nl-NL"/>
              <a:pPr>
                <a:defRPr/>
              </a:pPr>
              <a:t>10-3-2021</a:t>
            </a:fld>
            <a:endParaRPr lang="nl-NL"/>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a:defRPr/>
            </a:pPr>
            <a:endParaRPr lang="nl-NL"/>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4F8E2ED2-AC07-4DA9-A825-18225A686023}" type="slidenum">
              <a:rPr lang="nl-NL"/>
              <a:pPr>
                <a:defRPr/>
              </a:pPr>
              <a:t>‹nr.›</a:t>
            </a:fld>
            <a:endParaRPr lang="nl-NL"/>
          </a:p>
        </p:txBody>
      </p:sp>
    </p:spTree>
    <p:extLst>
      <p:ext uri="{BB962C8B-B14F-4D97-AF65-F5344CB8AC3E}">
        <p14:creationId xmlns:p14="http://schemas.microsoft.com/office/powerpoint/2010/main" val="29272700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4" name="Afbeelding 4" descr="FLOR-12067-basis_ex-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85800" y="958257"/>
            <a:ext cx="7772400" cy="1102519"/>
          </a:xfrm>
        </p:spPr>
        <p:txBody>
          <a:bodyPr/>
          <a:lstStyle>
            <a:lvl1pPr algn="ctr">
              <a:defRPr sz="3000" b="1" i="0">
                <a:solidFill>
                  <a:schemeClr val="bg1"/>
                </a:solidFill>
                <a:latin typeface="Verdana"/>
                <a:cs typeface="Verdana"/>
              </a:defRPr>
            </a:lvl1pPr>
          </a:lstStyle>
          <a:p>
            <a:r>
              <a:rPr lang="nl-NL" smtClean="0"/>
              <a:t>Klik om de stijl te bewerken</a:t>
            </a:r>
            <a:endParaRPr lang="nl-NL" dirty="0"/>
          </a:p>
        </p:txBody>
      </p:sp>
      <p:sp>
        <p:nvSpPr>
          <p:cNvPr id="3" name="Subtitel 2"/>
          <p:cNvSpPr>
            <a:spLocks noGrp="1"/>
          </p:cNvSpPr>
          <p:nvPr>
            <p:ph type="subTitle" idx="1"/>
          </p:nvPr>
        </p:nvSpPr>
        <p:spPr>
          <a:xfrm>
            <a:off x="685800" y="2466769"/>
            <a:ext cx="7772400" cy="1314450"/>
          </a:xfrm>
        </p:spPr>
        <p:txBody>
          <a:bodyPr/>
          <a:lstStyle>
            <a:lvl1pPr marL="0" indent="0" algn="ctr">
              <a:buNone/>
              <a:defRPr sz="1800">
                <a:solidFill>
                  <a:srgbClr val="FFFFFF"/>
                </a:solidFill>
                <a:latin typeface="Verdana"/>
                <a:cs typeface="Verdan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smtClean="0"/>
              <a:t>Klik om de ondertitelstijl van het model te bewerken</a:t>
            </a:r>
            <a:endParaRPr lang="en-US" dirty="0" smtClean="0"/>
          </a:p>
        </p:txBody>
      </p:sp>
      <p:sp>
        <p:nvSpPr>
          <p:cNvPr id="5" name="Tijdelijke aanduiding voor datum 3"/>
          <p:cNvSpPr>
            <a:spLocks noGrp="1"/>
          </p:cNvSpPr>
          <p:nvPr>
            <p:ph type="dt" sz="half" idx="10"/>
          </p:nvPr>
        </p:nvSpPr>
        <p:spPr>
          <a:xfrm>
            <a:off x="3522663" y="3495675"/>
            <a:ext cx="2133600" cy="273844"/>
          </a:xfrm>
        </p:spPr>
        <p:txBody>
          <a:bodyPr/>
          <a:lstStyle>
            <a:lvl1pPr algn="ctr">
              <a:defRPr>
                <a:solidFill>
                  <a:schemeClr val="bg1"/>
                </a:solidFill>
              </a:defRPr>
            </a:lvl1pPr>
          </a:lstStyle>
          <a:p>
            <a:pPr>
              <a:defRPr/>
            </a:pPr>
            <a:fld id="{0985D3CF-B2B2-4CDA-9EFD-754AA5414B60}" type="datetime1">
              <a:rPr lang="nl-NL"/>
              <a:pPr>
                <a:defRPr/>
              </a:pPr>
              <a:t>10-3-2021</a:t>
            </a:fld>
            <a:endParaRPr lang="nl-NL"/>
          </a:p>
        </p:txBody>
      </p:sp>
    </p:spTree>
    <p:extLst>
      <p:ext uri="{BB962C8B-B14F-4D97-AF65-F5344CB8AC3E}">
        <p14:creationId xmlns:p14="http://schemas.microsoft.com/office/powerpoint/2010/main" val="4122025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pPr>
              <a:defRPr/>
            </a:pPr>
            <a:fld id="{453DF831-C4F9-490C-B918-205D8129B3DF}" type="datetime1">
              <a:rPr lang="nl-NL"/>
              <a:pPr>
                <a:defRPr/>
              </a:pPr>
              <a:t>10-3-2021</a:t>
            </a:fld>
            <a:endParaRPr lang="nl-NL"/>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a:defRPr/>
            </a:pPr>
            <a:endParaRPr lang="nl-NL"/>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4A45CDB-8C1A-4844-9DEB-40F5094EE1F8}" type="slidenum">
              <a:rPr lang="nl-NL"/>
              <a:pPr>
                <a:defRPr/>
              </a:pPr>
              <a:t>‹nr.›</a:t>
            </a:fld>
            <a:endParaRPr lang="nl-NL"/>
          </a:p>
        </p:txBody>
      </p:sp>
    </p:spTree>
    <p:extLst>
      <p:ext uri="{BB962C8B-B14F-4D97-AF65-F5344CB8AC3E}">
        <p14:creationId xmlns:p14="http://schemas.microsoft.com/office/powerpoint/2010/main" val="3722677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3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a:xfrm>
            <a:off x="457200" y="4767263"/>
            <a:ext cx="2133600" cy="273844"/>
          </a:xfrm>
        </p:spPr>
        <p:txBody>
          <a:bodyPr/>
          <a:lstStyle>
            <a:lvl1pPr>
              <a:defRPr/>
            </a:lvl1pPr>
          </a:lstStyle>
          <a:p>
            <a:pPr>
              <a:defRPr/>
            </a:pPr>
            <a:fld id="{0419A3D9-5612-4CCB-A11C-11B610E7E7BF}" type="datetime1">
              <a:rPr lang="nl-NL"/>
              <a:pPr>
                <a:defRPr/>
              </a:pPr>
              <a:t>10-3-2021</a:t>
            </a:fld>
            <a:endParaRPr lang="nl-NL"/>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a:defRPr/>
            </a:pPr>
            <a:endParaRPr lang="nl-NL"/>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E6B87196-90D4-4172-8109-FDFF7BE30F38}" type="slidenum">
              <a:rPr lang="nl-NL"/>
              <a:pPr>
                <a:defRPr/>
              </a:pPr>
              <a:t>‹nr.›</a:t>
            </a:fld>
            <a:endParaRPr lang="nl-NL"/>
          </a:p>
        </p:txBody>
      </p:sp>
    </p:spTree>
    <p:extLst>
      <p:ext uri="{BB962C8B-B14F-4D97-AF65-F5344CB8AC3E}">
        <p14:creationId xmlns:p14="http://schemas.microsoft.com/office/powerpoint/2010/main" val="14593971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3"/>
          <p:cNvSpPr>
            <a:spLocks noGrp="1"/>
          </p:cNvSpPr>
          <p:nvPr>
            <p:ph type="dt" sz="half" idx="10"/>
          </p:nvPr>
        </p:nvSpPr>
        <p:spPr>
          <a:xfrm>
            <a:off x="457200" y="4767263"/>
            <a:ext cx="2133600" cy="273844"/>
          </a:xfrm>
        </p:spPr>
        <p:txBody>
          <a:bodyPr/>
          <a:lstStyle>
            <a:lvl1pPr>
              <a:defRPr/>
            </a:lvl1pPr>
          </a:lstStyle>
          <a:p>
            <a:pPr>
              <a:defRPr/>
            </a:pPr>
            <a:fld id="{5AF8B49C-FE08-4D9F-BB7E-7FF9C1F7DE49}" type="datetime1">
              <a:rPr lang="nl-NL"/>
              <a:pPr>
                <a:defRPr/>
              </a:pPr>
              <a:t>10-3-2021</a:t>
            </a:fld>
            <a:endParaRPr lang="nl-NL"/>
          </a:p>
        </p:txBody>
      </p:sp>
      <p:sp>
        <p:nvSpPr>
          <p:cNvPr id="6"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a:defRPr/>
            </a:pPr>
            <a:endParaRPr lang="nl-NL"/>
          </a:p>
        </p:txBody>
      </p:sp>
      <p:sp>
        <p:nvSpPr>
          <p:cNvPr id="7"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DD257F1-129D-4E01-9AFB-99DDF81CE036}" type="slidenum">
              <a:rPr lang="nl-NL"/>
              <a:pPr>
                <a:defRPr/>
              </a:pPr>
              <a:t>‹nr.›</a:t>
            </a:fld>
            <a:endParaRPr lang="nl-NL"/>
          </a:p>
        </p:txBody>
      </p:sp>
    </p:spTree>
    <p:extLst>
      <p:ext uri="{BB962C8B-B14F-4D97-AF65-F5344CB8AC3E}">
        <p14:creationId xmlns:p14="http://schemas.microsoft.com/office/powerpoint/2010/main" val="40811948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3"/>
          <p:cNvSpPr>
            <a:spLocks noGrp="1"/>
          </p:cNvSpPr>
          <p:nvPr>
            <p:ph type="dt" sz="half" idx="10"/>
          </p:nvPr>
        </p:nvSpPr>
        <p:spPr>
          <a:xfrm>
            <a:off x="457200" y="4767263"/>
            <a:ext cx="2133600" cy="273844"/>
          </a:xfrm>
        </p:spPr>
        <p:txBody>
          <a:bodyPr/>
          <a:lstStyle>
            <a:lvl1pPr>
              <a:defRPr/>
            </a:lvl1pPr>
          </a:lstStyle>
          <a:p>
            <a:pPr>
              <a:defRPr/>
            </a:pPr>
            <a:fld id="{864FAD7E-FB48-4B18-89E3-913ACEBFDF76}" type="datetime1">
              <a:rPr lang="nl-NL"/>
              <a:pPr>
                <a:defRPr/>
              </a:pPr>
              <a:t>10-3-2021</a:t>
            </a:fld>
            <a:endParaRPr lang="nl-NL"/>
          </a:p>
        </p:txBody>
      </p:sp>
      <p:sp>
        <p:nvSpPr>
          <p:cNvPr id="8"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a:defRPr/>
            </a:pPr>
            <a:endParaRPr lang="nl-NL"/>
          </a:p>
        </p:txBody>
      </p:sp>
      <p:sp>
        <p:nvSpPr>
          <p:cNvPr id="9"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A6734041-AC34-4AA4-B043-37565DB9BD82}" type="slidenum">
              <a:rPr lang="nl-NL"/>
              <a:pPr>
                <a:defRPr/>
              </a:pPr>
              <a:t>‹nr.›</a:t>
            </a:fld>
            <a:endParaRPr lang="nl-NL"/>
          </a:p>
        </p:txBody>
      </p:sp>
    </p:spTree>
    <p:extLst>
      <p:ext uri="{BB962C8B-B14F-4D97-AF65-F5344CB8AC3E}">
        <p14:creationId xmlns:p14="http://schemas.microsoft.com/office/powerpoint/2010/main" val="232638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3"/>
          <p:cNvSpPr>
            <a:spLocks noGrp="1"/>
          </p:cNvSpPr>
          <p:nvPr>
            <p:ph type="dt" sz="half" idx="10"/>
          </p:nvPr>
        </p:nvSpPr>
        <p:spPr>
          <a:xfrm>
            <a:off x="457200" y="4767263"/>
            <a:ext cx="2133600" cy="273844"/>
          </a:xfrm>
        </p:spPr>
        <p:txBody>
          <a:bodyPr/>
          <a:lstStyle>
            <a:lvl1pPr>
              <a:defRPr/>
            </a:lvl1pPr>
          </a:lstStyle>
          <a:p>
            <a:pPr>
              <a:defRPr/>
            </a:pPr>
            <a:fld id="{3BB8CC77-0562-4D11-AE5F-9BD7B17D64E7}" type="datetime1">
              <a:rPr lang="nl-NL"/>
              <a:pPr>
                <a:defRPr/>
              </a:pPr>
              <a:t>10-3-2021</a:t>
            </a:fld>
            <a:endParaRPr lang="nl-NL"/>
          </a:p>
        </p:txBody>
      </p:sp>
      <p:sp>
        <p:nvSpPr>
          <p:cNvPr id="4"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a:defRPr/>
            </a:pPr>
            <a:endParaRPr lang="nl-NL"/>
          </a:p>
        </p:txBody>
      </p:sp>
      <p:sp>
        <p:nvSpPr>
          <p:cNvPr id="5"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4245D52-12C8-46D0-BA35-20E8B9A4AA03}" type="slidenum">
              <a:rPr lang="nl-NL"/>
              <a:pPr>
                <a:defRPr/>
              </a:pPr>
              <a:t>‹nr.›</a:t>
            </a:fld>
            <a:endParaRPr lang="nl-NL"/>
          </a:p>
        </p:txBody>
      </p:sp>
    </p:spTree>
    <p:extLst>
      <p:ext uri="{BB962C8B-B14F-4D97-AF65-F5344CB8AC3E}">
        <p14:creationId xmlns:p14="http://schemas.microsoft.com/office/powerpoint/2010/main" val="25207435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a:xfrm>
            <a:off x="457200" y="4767263"/>
            <a:ext cx="2133600" cy="273844"/>
          </a:xfrm>
        </p:spPr>
        <p:txBody>
          <a:bodyPr/>
          <a:lstStyle>
            <a:lvl1pPr>
              <a:defRPr/>
            </a:lvl1pPr>
          </a:lstStyle>
          <a:p>
            <a:pPr>
              <a:defRPr/>
            </a:pPr>
            <a:fld id="{C160F222-6001-4B7E-9863-47F182658C81}" type="datetime1">
              <a:rPr lang="nl-NL"/>
              <a:pPr>
                <a:defRPr/>
              </a:pPr>
              <a:t>10-3-2021</a:t>
            </a:fld>
            <a:endParaRPr lang="nl-NL"/>
          </a:p>
        </p:txBody>
      </p:sp>
      <p:sp>
        <p:nvSpPr>
          <p:cNvPr id="3"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a:defRPr/>
            </a:pPr>
            <a:endParaRPr lang="nl-NL"/>
          </a:p>
        </p:txBody>
      </p:sp>
      <p:sp>
        <p:nvSpPr>
          <p:cNvPr id="4"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C4E0F44-BA64-4061-BF50-15A94AA17DF6}" type="slidenum">
              <a:rPr lang="nl-NL"/>
              <a:pPr>
                <a:defRPr/>
              </a:pPr>
              <a:t>‹nr.›</a:t>
            </a:fld>
            <a:endParaRPr lang="nl-NL"/>
          </a:p>
        </p:txBody>
      </p:sp>
    </p:spTree>
    <p:extLst>
      <p:ext uri="{BB962C8B-B14F-4D97-AF65-F5344CB8AC3E}">
        <p14:creationId xmlns:p14="http://schemas.microsoft.com/office/powerpoint/2010/main" val="63044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3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a:xfrm>
            <a:off x="457200" y="4767263"/>
            <a:ext cx="2133600" cy="273844"/>
          </a:xfrm>
        </p:spPr>
        <p:txBody>
          <a:bodyPr/>
          <a:lstStyle>
            <a:lvl1pPr>
              <a:defRPr/>
            </a:lvl1pPr>
          </a:lstStyle>
          <a:p>
            <a:fld id="{EF77C541-B55D-4446-A44B-52622E4A3C39}" type="datetime1">
              <a:rPr lang="nl-NL" smtClean="0"/>
              <a:pPr/>
              <a:t>10-3-2021</a:t>
            </a:fld>
            <a:endParaRPr lang="nl-NL"/>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a:defRPr/>
            </a:pPr>
            <a:endParaRPr lang="nl-NL"/>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2428B72B-3B6C-4B8C-BFE6-67A1C9A7650E}" type="slidenum">
              <a:rPr lang="nl-NL" smtClean="0"/>
              <a:pPr/>
              <a:t>‹nr.›</a:t>
            </a:fld>
            <a:endParaRPr lang="nl-NL"/>
          </a:p>
        </p:txBody>
      </p:sp>
    </p:spTree>
    <p:extLst>
      <p:ext uri="{BB962C8B-B14F-4D97-AF65-F5344CB8AC3E}">
        <p14:creationId xmlns:p14="http://schemas.microsoft.com/office/powerpoint/2010/main" val="14865262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15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smtClean="0"/>
              <a:t>Klik om de modelstijlen te bewerken</a:t>
            </a:r>
          </a:p>
        </p:txBody>
      </p:sp>
      <p:sp>
        <p:nvSpPr>
          <p:cNvPr id="5" name="Tijdelijke aanduiding voor datum 3"/>
          <p:cNvSpPr>
            <a:spLocks noGrp="1"/>
          </p:cNvSpPr>
          <p:nvPr>
            <p:ph type="dt" sz="half" idx="10"/>
          </p:nvPr>
        </p:nvSpPr>
        <p:spPr>
          <a:xfrm>
            <a:off x="457200" y="4767263"/>
            <a:ext cx="2133600" cy="273844"/>
          </a:xfrm>
        </p:spPr>
        <p:txBody>
          <a:bodyPr/>
          <a:lstStyle>
            <a:lvl1pPr>
              <a:defRPr/>
            </a:lvl1pPr>
          </a:lstStyle>
          <a:p>
            <a:pPr>
              <a:defRPr/>
            </a:pPr>
            <a:fld id="{6F914302-D238-4DE2-BF0C-55D6DB401307}" type="datetime1">
              <a:rPr lang="nl-NL"/>
              <a:pPr>
                <a:defRPr/>
              </a:pPr>
              <a:t>10-3-2021</a:t>
            </a:fld>
            <a:endParaRPr lang="nl-NL"/>
          </a:p>
        </p:txBody>
      </p:sp>
      <p:sp>
        <p:nvSpPr>
          <p:cNvPr id="6"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a:defRPr/>
            </a:pPr>
            <a:endParaRPr lang="nl-NL"/>
          </a:p>
        </p:txBody>
      </p:sp>
      <p:sp>
        <p:nvSpPr>
          <p:cNvPr id="7"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566968C4-EDBE-4117-A4BC-C930F4CDF892}" type="slidenum">
              <a:rPr lang="nl-NL"/>
              <a:pPr>
                <a:defRPr/>
              </a:pPr>
              <a:t>‹nr.›</a:t>
            </a:fld>
            <a:endParaRPr lang="nl-NL"/>
          </a:p>
        </p:txBody>
      </p:sp>
    </p:spTree>
    <p:extLst>
      <p:ext uri="{BB962C8B-B14F-4D97-AF65-F5344CB8AC3E}">
        <p14:creationId xmlns:p14="http://schemas.microsoft.com/office/powerpoint/2010/main" val="27304066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15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nl-NL" noProof="0" smtClean="0"/>
              <a:t>Klik op het pictogram als u een afbeelding wilt toevoegen</a:t>
            </a:r>
          </a:p>
        </p:txBody>
      </p:sp>
      <p:sp>
        <p:nvSpPr>
          <p:cNvPr id="4" name="Tijdelijke aanduiding voor tekst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smtClean="0"/>
              <a:t>Klik om de modelstijlen te bewerken</a:t>
            </a:r>
          </a:p>
        </p:txBody>
      </p:sp>
      <p:sp>
        <p:nvSpPr>
          <p:cNvPr id="5" name="Tijdelijke aanduiding voor datum 3"/>
          <p:cNvSpPr>
            <a:spLocks noGrp="1"/>
          </p:cNvSpPr>
          <p:nvPr>
            <p:ph type="dt" sz="half" idx="10"/>
          </p:nvPr>
        </p:nvSpPr>
        <p:spPr>
          <a:xfrm>
            <a:off x="457200" y="4767263"/>
            <a:ext cx="2133600" cy="273844"/>
          </a:xfrm>
        </p:spPr>
        <p:txBody>
          <a:bodyPr/>
          <a:lstStyle>
            <a:lvl1pPr>
              <a:defRPr/>
            </a:lvl1pPr>
          </a:lstStyle>
          <a:p>
            <a:pPr>
              <a:defRPr/>
            </a:pPr>
            <a:fld id="{60B030BF-E711-4C70-B86A-096C405A91B7}" type="datetime1">
              <a:rPr lang="nl-NL"/>
              <a:pPr>
                <a:defRPr/>
              </a:pPr>
              <a:t>10-3-2021</a:t>
            </a:fld>
            <a:endParaRPr lang="nl-NL"/>
          </a:p>
        </p:txBody>
      </p:sp>
      <p:sp>
        <p:nvSpPr>
          <p:cNvPr id="6"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a:defRPr/>
            </a:pPr>
            <a:endParaRPr lang="nl-NL"/>
          </a:p>
        </p:txBody>
      </p:sp>
      <p:sp>
        <p:nvSpPr>
          <p:cNvPr id="7"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C380720-A125-4687-9594-BDACFD33FF57}" type="slidenum">
              <a:rPr lang="nl-NL"/>
              <a:pPr>
                <a:defRPr/>
              </a:pPr>
              <a:t>‹nr.›</a:t>
            </a:fld>
            <a:endParaRPr lang="nl-NL"/>
          </a:p>
        </p:txBody>
      </p:sp>
    </p:spTree>
    <p:extLst>
      <p:ext uri="{BB962C8B-B14F-4D97-AF65-F5344CB8AC3E}">
        <p14:creationId xmlns:p14="http://schemas.microsoft.com/office/powerpoint/2010/main" val="3226135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4767263"/>
            <a:ext cx="2133600" cy="273844"/>
          </a:xfrm>
        </p:spPr>
        <p:txBody>
          <a:bodyPr/>
          <a:lstStyle>
            <a:lvl1pPr>
              <a:defRPr/>
            </a:lvl1pPr>
          </a:lstStyle>
          <a:p>
            <a:pPr>
              <a:defRPr/>
            </a:pPr>
            <a:fld id="{D8D52A85-1641-4317-95F1-396F12F61E64}" type="datetime1">
              <a:rPr lang="nl-NL"/>
              <a:pPr>
                <a:defRPr/>
              </a:pPr>
              <a:t>10-3-2021</a:t>
            </a:fld>
            <a:endParaRPr lang="nl-NL"/>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a:defRPr/>
            </a:pPr>
            <a:endParaRPr lang="nl-NL"/>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93EA562-3DB8-48D2-B6CF-2D21D4477CF0}" type="slidenum">
              <a:rPr lang="nl-NL"/>
              <a:pPr>
                <a:defRPr/>
              </a:pPr>
              <a:t>‹nr.›</a:t>
            </a:fld>
            <a:endParaRPr lang="nl-NL"/>
          </a:p>
        </p:txBody>
      </p:sp>
    </p:spTree>
    <p:extLst>
      <p:ext uri="{BB962C8B-B14F-4D97-AF65-F5344CB8AC3E}">
        <p14:creationId xmlns:p14="http://schemas.microsoft.com/office/powerpoint/2010/main" val="4043364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05979"/>
            <a:ext cx="2057400" cy="4388644"/>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05979"/>
            <a:ext cx="6019800" cy="438864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4767263"/>
            <a:ext cx="2133600" cy="273844"/>
          </a:xfrm>
        </p:spPr>
        <p:txBody>
          <a:bodyPr/>
          <a:lstStyle>
            <a:lvl1pPr>
              <a:defRPr/>
            </a:lvl1pPr>
          </a:lstStyle>
          <a:p>
            <a:pPr>
              <a:defRPr/>
            </a:pPr>
            <a:fld id="{25A976D9-5A1B-4E51-A38A-B6577396937A}" type="datetime1">
              <a:rPr lang="nl-NL"/>
              <a:pPr>
                <a:defRPr/>
              </a:pPr>
              <a:t>10-3-2021</a:t>
            </a:fld>
            <a:endParaRPr lang="nl-NL"/>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a:defRPr/>
            </a:pPr>
            <a:endParaRPr lang="nl-NL"/>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4F8E2ED2-AC07-4DA9-A825-18225A686023}" type="slidenum">
              <a:rPr lang="nl-NL"/>
              <a:pPr>
                <a:defRPr/>
              </a:pPr>
              <a:t>‹nr.›</a:t>
            </a:fld>
            <a:endParaRPr lang="nl-NL"/>
          </a:p>
        </p:txBody>
      </p:sp>
    </p:spTree>
    <p:extLst>
      <p:ext uri="{BB962C8B-B14F-4D97-AF65-F5344CB8AC3E}">
        <p14:creationId xmlns:p14="http://schemas.microsoft.com/office/powerpoint/2010/main" val="37330036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4" name="Afbeelding 4" descr="FLOR-12067-basis_ex-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85800" y="958257"/>
            <a:ext cx="7772400" cy="1102519"/>
          </a:xfrm>
        </p:spPr>
        <p:txBody>
          <a:bodyPr/>
          <a:lstStyle>
            <a:lvl1pPr algn="ctr">
              <a:defRPr sz="3000" b="1" i="0">
                <a:solidFill>
                  <a:schemeClr val="bg1"/>
                </a:solidFill>
                <a:latin typeface="Verdana"/>
                <a:cs typeface="Verdana"/>
              </a:defRPr>
            </a:lvl1pPr>
          </a:lstStyle>
          <a:p>
            <a:r>
              <a:rPr lang="nl-NL" smtClean="0"/>
              <a:t>Klik om de stijl te bewerken</a:t>
            </a:r>
            <a:endParaRPr lang="nl-NL" dirty="0"/>
          </a:p>
        </p:txBody>
      </p:sp>
      <p:sp>
        <p:nvSpPr>
          <p:cNvPr id="3" name="Subtitel 2"/>
          <p:cNvSpPr>
            <a:spLocks noGrp="1"/>
          </p:cNvSpPr>
          <p:nvPr>
            <p:ph type="subTitle" idx="1"/>
          </p:nvPr>
        </p:nvSpPr>
        <p:spPr>
          <a:xfrm>
            <a:off x="685800" y="2466769"/>
            <a:ext cx="7772400" cy="1314450"/>
          </a:xfrm>
        </p:spPr>
        <p:txBody>
          <a:bodyPr/>
          <a:lstStyle>
            <a:lvl1pPr marL="0" indent="0" algn="ctr">
              <a:buNone/>
              <a:defRPr sz="1800">
                <a:solidFill>
                  <a:srgbClr val="FFFFFF"/>
                </a:solidFill>
                <a:latin typeface="Verdana"/>
                <a:cs typeface="Verdan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smtClean="0"/>
              <a:t>Klik om de ondertitelstijl van het model te bewerken</a:t>
            </a:r>
            <a:endParaRPr lang="en-US" dirty="0" smtClean="0"/>
          </a:p>
        </p:txBody>
      </p:sp>
      <p:sp>
        <p:nvSpPr>
          <p:cNvPr id="5" name="Tijdelijke aanduiding voor datum 3"/>
          <p:cNvSpPr>
            <a:spLocks noGrp="1"/>
          </p:cNvSpPr>
          <p:nvPr>
            <p:ph type="dt" sz="half" idx="10"/>
          </p:nvPr>
        </p:nvSpPr>
        <p:spPr>
          <a:xfrm>
            <a:off x="3522663" y="3495675"/>
            <a:ext cx="2133600" cy="273844"/>
          </a:xfrm>
        </p:spPr>
        <p:txBody>
          <a:bodyPr/>
          <a:lstStyle>
            <a:lvl1pPr algn="ctr">
              <a:defRPr>
                <a:solidFill>
                  <a:schemeClr val="bg1"/>
                </a:solidFill>
              </a:defRPr>
            </a:lvl1pPr>
          </a:lstStyle>
          <a:p>
            <a:pPr>
              <a:defRPr/>
            </a:pPr>
            <a:fld id="{0985D3CF-B2B2-4CDA-9EFD-754AA5414B60}" type="datetime1">
              <a:rPr lang="nl-NL">
                <a:solidFill>
                  <a:prstClr val="white"/>
                </a:solidFill>
              </a:rPr>
              <a:pPr>
                <a:defRPr/>
              </a:pPr>
              <a:t>10-3-2021</a:t>
            </a:fld>
            <a:endParaRPr lang="nl-NL">
              <a:solidFill>
                <a:prstClr val="white"/>
              </a:solidFill>
            </a:endParaRPr>
          </a:p>
        </p:txBody>
      </p:sp>
    </p:spTree>
    <p:extLst>
      <p:ext uri="{BB962C8B-B14F-4D97-AF65-F5344CB8AC3E}">
        <p14:creationId xmlns:p14="http://schemas.microsoft.com/office/powerpoint/2010/main" val="5690189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pPr>
              <a:defRPr/>
            </a:pPr>
            <a:fld id="{453DF831-C4F9-490C-B918-205D8129B3DF}" type="datetime1">
              <a:rPr lang="nl-NL"/>
              <a:pPr>
                <a:defRPr/>
              </a:pPr>
              <a:t>10-3-2021</a:t>
            </a:fld>
            <a:endParaRPr lang="nl-NL"/>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fontAlgn="base">
              <a:spcBef>
                <a:spcPct val="50000"/>
              </a:spcBef>
              <a:spcAft>
                <a:spcPct val="0"/>
              </a:spcAft>
              <a:defRPr/>
            </a:pPr>
            <a:endParaRPr lang="nl-NL" sz="2400">
              <a:solidFill>
                <a:srgbClr val="FFFFFF"/>
              </a:solidFill>
            </a:endParaRPr>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50000"/>
              </a:spcBef>
              <a:spcAft>
                <a:spcPct val="0"/>
              </a:spcAft>
              <a:defRPr/>
            </a:pPr>
            <a:fld id="{24A45CDB-8C1A-4844-9DEB-40F5094EE1F8}" type="slidenum">
              <a:rPr lang="nl-NL" sz="2400">
                <a:solidFill>
                  <a:srgbClr val="FFFFFF"/>
                </a:solidFill>
              </a:rPr>
              <a:pPr fontAlgn="base">
                <a:spcBef>
                  <a:spcPct val="50000"/>
                </a:spcBef>
                <a:spcAft>
                  <a:spcPct val="0"/>
                </a:spcAft>
                <a:defRPr/>
              </a:pPr>
              <a:t>‹nr.›</a:t>
            </a:fld>
            <a:endParaRPr lang="nl-NL" sz="2400">
              <a:solidFill>
                <a:srgbClr val="FFFFFF"/>
              </a:solidFill>
            </a:endParaRPr>
          </a:p>
        </p:txBody>
      </p:sp>
    </p:spTree>
    <p:extLst>
      <p:ext uri="{BB962C8B-B14F-4D97-AF65-F5344CB8AC3E}">
        <p14:creationId xmlns:p14="http://schemas.microsoft.com/office/powerpoint/2010/main" val="38121372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3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a:xfrm>
            <a:off x="457200" y="4767263"/>
            <a:ext cx="2133600" cy="273844"/>
          </a:xfrm>
        </p:spPr>
        <p:txBody>
          <a:bodyPr/>
          <a:lstStyle>
            <a:lvl1pPr>
              <a:defRPr/>
            </a:lvl1pPr>
          </a:lstStyle>
          <a:p>
            <a:pPr>
              <a:defRPr/>
            </a:pPr>
            <a:fld id="{0419A3D9-5612-4CCB-A11C-11B610E7E7BF}" type="datetime1">
              <a:rPr lang="nl-NL"/>
              <a:pPr>
                <a:defRPr/>
              </a:pPr>
              <a:t>10-3-2021</a:t>
            </a:fld>
            <a:endParaRPr lang="nl-NL"/>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fontAlgn="base">
              <a:spcBef>
                <a:spcPct val="50000"/>
              </a:spcBef>
              <a:spcAft>
                <a:spcPct val="0"/>
              </a:spcAft>
              <a:defRPr/>
            </a:pPr>
            <a:endParaRPr lang="nl-NL" sz="2400">
              <a:solidFill>
                <a:srgbClr val="FFFFFF"/>
              </a:solidFill>
            </a:endParaRPr>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50000"/>
              </a:spcBef>
              <a:spcAft>
                <a:spcPct val="0"/>
              </a:spcAft>
              <a:defRPr/>
            </a:pPr>
            <a:fld id="{E6B87196-90D4-4172-8109-FDFF7BE30F38}" type="slidenum">
              <a:rPr lang="nl-NL" sz="2400">
                <a:solidFill>
                  <a:srgbClr val="FFFFFF"/>
                </a:solidFill>
              </a:rPr>
              <a:pPr fontAlgn="base">
                <a:spcBef>
                  <a:spcPct val="50000"/>
                </a:spcBef>
                <a:spcAft>
                  <a:spcPct val="0"/>
                </a:spcAft>
                <a:defRPr/>
              </a:pPr>
              <a:t>‹nr.›</a:t>
            </a:fld>
            <a:endParaRPr lang="nl-NL" sz="2400">
              <a:solidFill>
                <a:srgbClr val="FFFFFF"/>
              </a:solidFill>
            </a:endParaRPr>
          </a:p>
        </p:txBody>
      </p:sp>
    </p:spTree>
    <p:extLst>
      <p:ext uri="{BB962C8B-B14F-4D97-AF65-F5344CB8AC3E}">
        <p14:creationId xmlns:p14="http://schemas.microsoft.com/office/powerpoint/2010/main" val="19594280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3"/>
          <p:cNvSpPr>
            <a:spLocks noGrp="1"/>
          </p:cNvSpPr>
          <p:nvPr>
            <p:ph type="dt" sz="half" idx="10"/>
          </p:nvPr>
        </p:nvSpPr>
        <p:spPr>
          <a:xfrm>
            <a:off x="457200" y="4767263"/>
            <a:ext cx="2133600" cy="273844"/>
          </a:xfrm>
        </p:spPr>
        <p:txBody>
          <a:bodyPr/>
          <a:lstStyle>
            <a:lvl1pPr>
              <a:defRPr/>
            </a:lvl1pPr>
          </a:lstStyle>
          <a:p>
            <a:pPr>
              <a:defRPr/>
            </a:pPr>
            <a:fld id="{5AF8B49C-FE08-4D9F-BB7E-7FF9C1F7DE49}" type="datetime1">
              <a:rPr lang="nl-NL"/>
              <a:pPr>
                <a:defRPr/>
              </a:pPr>
              <a:t>10-3-2021</a:t>
            </a:fld>
            <a:endParaRPr lang="nl-NL"/>
          </a:p>
        </p:txBody>
      </p:sp>
      <p:sp>
        <p:nvSpPr>
          <p:cNvPr id="6"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fontAlgn="base">
              <a:spcBef>
                <a:spcPct val="50000"/>
              </a:spcBef>
              <a:spcAft>
                <a:spcPct val="0"/>
              </a:spcAft>
              <a:defRPr/>
            </a:pPr>
            <a:endParaRPr lang="nl-NL" sz="2400">
              <a:solidFill>
                <a:srgbClr val="FFFFFF"/>
              </a:solidFill>
            </a:endParaRPr>
          </a:p>
        </p:txBody>
      </p:sp>
      <p:sp>
        <p:nvSpPr>
          <p:cNvPr id="7"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50000"/>
              </a:spcBef>
              <a:spcAft>
                <a:spcPct val="0"/>
              </a:spcAft>
              <a:defRPr/>
            </a:pPr>
            <a:fld id="{7DD257F1-129D-4E01-9AFB-99DDF81CE036}" type="slidenum">
              <a:rPr lang="nl-NL" sz="2400">
                <a:solidFill>
                  <a:srgbClr val="FFFFFF"/>
                </a:solidFill>
              </a:rPr>
              <a:pPr fontAlgn="base">
                <a:spcBef>
                  <a:spcPct val="50000"/>
                </a:spcBef>
                <a:spcAft>
                  <a:spcPct val="0"/>
                </a:spcAft>
                <a:defRPr/>
              </a:pPr>
              <a:t>‹nr.›</a:t>
            </a:fld>
            <a:endParaRPr lang="nl-NL" sz="2400">
              <a:solidFill>
                <a:srgbClr val="FFFFFF"/>
              </a:solidFill>
            </a:endParaRPr>
          </a:p>
        </p:txBody>
      </p:sp>
    </p:spTree>
    <p:extLst>
      <p:ext uri="{BB962C8B-B14F-4D97-AF65-F5344CB8AC3E}">
        <p14:creationId xmlns:p14="http://schemas.microsoft.com/office/powerpoint/2010/main" val="10354258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3"/>
          <p:cNvSpPr>
            <a:spLocks noGrp="1"/>
          </p:cNvSpPr>
          <p:nvPr>
            <p:ph type="dt" sz="half" idx="10"/>
          </p:nvPr>
        </p:nvSpPr>
        <p:spPr>
          <a:xfrm>
            <a:off x="457200" y="4767263"/>
            <a:ext cx="2133600" cy="273844"/>
          </a:xfrm>
        </p:spPr>
        <p:txBody>
          <a:bodyPr/>
          <a:lstStyle>
            <a:lvl1pPr>
              <a:defRPr/>
            </a:lvl1pPr>
          </a:lstStyle>
          <a:p>
            <a:pPr>
              <a:defRPr/>
            </a:pPr>
            <a:fld id="{864FAD7E-FB48-4B18-89E3-913ACEBFDF76}" type="datetime1">
              <a:rPr lang="nl-NL"/>
              <a:pPr>
                <a:defRPr/>
              </a:pPr>
              <a:t>10-3-2021</a:t>
            </a:fld>
            <a:endParaRPr lang="nl-NL"/>
          </a:p>
        </p:txBody>
      </p:sp>
      <p:sp>
        <p:nvSpPr>
          <p:cNvPr id="8"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fontAlgn="base">
              <a:spcBef>
                <a:spcPct val="50000"/>
              </a:spcBef>
              <a:spcAft>
                <a:spcPct val="0"/>
              </a:spcAft>
              <a:defRPr/>
            </a:pPr>
            <a:endParaRPr lang="nl-NL" sz="2400">
              <a:solidFill>
                <a:srgbClr val="FFFFFF"/>
              </a:solidFill>
            </a:endParaRPr>
          </a:p>
        </p:txBody>
      </p:sp>
      <p:sp>
        <p:nvSpPr>
          <p:cNvPr id="9"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50000"/>
              </a:spcBef>
              <a:spcAft>
                <a:spcPct val="0"/>
              </a:spcAft>
              <a:defRPr/>
            </a:pPr>
            <a:fld id="{A6734041-AC34-4AA4-B043-37565DB9BD82}" type="slidenum">
              <a:rPr lang="nl-NL" sz="2400">
                <a:solidFill>
                  <a:srgbClr val="FFFFFF"/>
                </a:solidFill>
              </a:rPr>
              <a:pPr fontAlgn="base">
                <a:spcBef>
                  <a:spcPct val="50000"/>
                </a:spcBef>
                <a:spcAft>
                  <a:spcPct val="0"/>
                </a:spcAft>
                <a:defRPr/>
              </a:pPr>
              <a:t>‹nr.›</a:t>
            </a:fld>
            <a:endParaRPr lang="nl-NL" sz="2400">
              <a:solidFill>
                <a:srgbClr val="FFFFFF"/>
              </a:solidFill>
            </a:endParaRPr>
          </a:p>
        </p:txBody>
      </p:sp>
    </p:spTree>
    <p:extLst>
      <p:ext uri="{BB962C8B-B14F-4D97-AF65-F5344CB8AC3E}">
        <p14:creationId xmlns:p14="http://schemas.microsoft.com/office/powerpoint/2010/main" val="10339559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3"/>
          <p:cNvSpPr>
            <a:spLocks noGrp="1"/>
          </p:cNvSpPr>
          <p:nvPr>
            <p:ph type="dt" sz="half" idx="10"/>
          </p:nvPr>
        </p:nvSpPr>
        <p:spPr>
          <a:xfrm>
            <a:off x="457200" y="4767263"/>
            <a:ext cx="2133600" cy="273844"/>
          </a:xfrm>
        </p:spPr>
        <p:txBody>
          <a:bodyPr/>
          <a:lstStyle>
            <a:lvl1pPr>
              <a:defRPr/>
            </a:lvl1pPr>
          </a:lstStyle>
          <a:p>
            <a:pPr>
              <a:defRPr/>
            </a:pPr>
            <a:fld id="{3BB8CC77-0562-4D11-AE5F-9BD7B17D64E7}" type="datetime1">
              <a:rPr lang="nl-NL"/>
              <a:pPr>
                <a:defRPr/>
              </a:pPr>
              <a:t>10-3-2021</a:t>
            </a:fld>
            <a:endParaRPr lang="nl-NL"/>
          </a:p>
        </p:txBody>
      </p:sp>
      <p:sp>
        <p:nvSpPr>
          <p:cNvPr id="4"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fontAlgn="base">
              <a:spcBef>
                <a:spcPct val="50000"/>
              </a:spcBef>
              <a:spcAft>
                <a:spcPct val="0"/>
              </a:spcAft>
              <a:defRPr/>
            </a:pPr>
            <a:endParaRPr lang="nl-NL" sz="2400">
              <a:solidFill>
                <a:srgbClr val="FFFFFF"/>
              </a:solidFill>
            </a:endParaRPr>
          </a:p>
        </p:txBody>
      </p:sp>
      <p:sp>
        <p:nvSpPr>
          <p:cNvPr id="5"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50000"/>
              </a:spcBef>
              <a:spcAft>
                <a:spcPct val="0"/>
              </a:spcAft>
              <a:defRPr/>
            </a:pPr>
            <a:fld id="{C4245D52-12C8-46D0-BA35-20E8B9A4AA03}" type="slidenum">
              <a:rPr lang="nl-NL" sz="2400">
                <a:solidFill>
                  <a:srgbClr val="FFFFFF"/>
                </a:solidFill>
              </a:rPr>
              <a:pPr fontAlgn="base">
                <a:spcBef>
                  <a:spcPct val="50000"/>
                </a:spcBef>
                <a:spcAft>
                  <a:spcPct val="0"/>
                </a:spcAft>
                <a:defRPr/>
              </a:pPr>
              <a:t>‹nr.›</a:t>
            </a:fld>
            <a:endParaRPr lang="nl-NL" sz="2400">
              <a:solidFill>
                <a:srgbClr val="FFFFFF"/>
              </a:solidFill>
            </a:endParaRPr>
          </a:p>
        </p:txBody>
      </p:sp>
    </p:spTree>
    <p:extLst>
      <p:ext uri="{BB962C8B-B14F-4D97-AF65-F5344CB8AC3E}">
        <p14:creationId xmlns:p14="http://schemas.microsoft.com/office/powerpoint/2010/main" val="2514933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3"/>
          <p:cNvSpPr>
            <a:spLocks noGrp="1"/>
          </p:cNvSpPr>
          <p:nvPr>
            <p:ph type="dt" sz="half" idx="10"/>
          </p:nvPr>
        </p:nvSpPr>
        <p:spPr>
          <a:xfrm>
            <a:off x="457200" y="4767263"/>
            <a:ext cx="2133600" cy="273844"/>
          </a:xfrm>
        </p:spPr>
        <p:txBody>
          <a:bodyPr/>
          <a:lstStyle>
            <a:lvl1pPr>
              <a:defRPr/>
            </a:lvl1pPr>
          </a:lstStyle>
          <a:p>
            <a:fld id="{517AF190-10B1-43AF-8E62-52AC7C91F0BF}" type="datetime1">
              <a:rPr lang="nl-NL" smtClean="0"/>
              <a:pPr/>
              <a:t>10-3-2021</a:t>
            </a:fld>
            <a:endParaRPr lang="nl-NL"/>
          </a:p>
        </p:txBody>
      </p:sp>
      <p:sp>
        <p:nvSpPr>
          <p:cNvPr id="6"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a:defRPr/>
            </a:pPr>
            <a:endParaRPr lang="nl-NL"/>
          </a:p>
        </p:txBody>
      </p:sp>
      <p:sp>
        <p:nvSpPr>
          <p:cNvPr id="7"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C51DCE11-8597-42F9-AA16-8579902F9B19}" type="slidenum">
              <a:rPr lang="nl-NL" smtClean="0"/>
              <a:pPr/>
              <a:t>‹nr.›</a:t>
            </a:fld>
            <a:endParaRPr lang="nl-NL"/>
          </a:p>
        </p:txBody>
      </p:sp>
    </p:spTree>
    <p:extLst>
      <p:ext uri="{BB962C8B-B14F-4D97-AF65-F5344CB8AC3E}">
        <p14:creationId xmlns:p14="http://schemas.microsoft.com/office/powerpoint/2010/main" val="25644150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a:xfrm>
            <a:off x="457200" y="4767263"/>
            <a:ext cx="2133600" cy="273844"/>
          </a:xfrm>
        </p:spPr>
        <p:txBody>
          <a:bodyPr/>
          <a:lstStyle>
            <a:lvl1pPr>
              <a:defRPr/>
            </a:lvl1pPr>
          </a:lstStyle>
          <a:p>
            <a:pPr>
              <a:defRPr/>
            </a:pPr>
            <a:fld id="{C160F222-6001-4B7E-9863-47F182658C81}" type="datetime1">
              <a:rPr lang="nl-NL"/>
              <a:pPr>
                <a:defRPr/>
              </a:pPr>
              <a:t>10-3-2021</a:t>
            </a:fld>
            <a:endParaRPr lang="nl-NL"/>
          </a:p>
        </p:txBody>
      </p:sp>
      <p:sp>
        <p:nvSpPr>
          <p:cNvPr id="3"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fontAlgn="base">
              <a:spcBef>
                <a:spcPct val="50000"/>
              </a:spcBef>
              <a:spcAft>
                <a:spcPct val="0"/>
              </a:spcAft>
              <a:defRPr/>
            </a:pPr>
            <a:endParaRPr lang="nl-NL" sz="2400">
              <a:solidFill>
                <a:srgbClr val="FFFFFF"/>
              </a:solidFill>
            </a:endParaRPr>
          </a:p>
        </p:txBody>
      </p:sp>
      <p:sp>
        <p:nvSpPr>
          <p:cNvPr id="4"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50000"/>
              </a:spcBef>
              <a:spcAft>
                <a:spcPct val="0"/>
              </a:spcAft>
              <a:defRPr/>
            </a:pPr>
            <a:fld id="{FC4E0F44-BA64-4061-BF50-15A94AA17DF6}" type="slidenum">
              <a:rPr lang="nl-NL" sz="2400">
                <a:solidFill>
                  <a:srgbClr val="FFFFFF"/>
                </a:solidFill>
              </a:rPr>
              <a:pPr fontAlgn="base">
                <a:spcBef>
                  <a:spcPct val="50000"/>
                </a:spcBef>
                <a:spcAft>
                  <a:spcPct val="0"/>
                </a:spcAft>
                <a:defRPr/>
              </a:pPr>
              <a:t>‹nr.›</a:t>
            </a:fld>
            <a:endParaRPr lang="nl-NL" sz="2400">
              <a:solidFill>
                <a:srgbClr val="FFFFFF"/>
              </a:solidFill>
            </a:endParaRPr>
          </a:p>
        </p:txBody>
      </p:sp>
    </p:spTree>
    <p:extLst>
      <p:ext uri="{BB962C8B-B14F-4D97-AF65-F5344CB8AC3E}">
        <p14:creationId xmlns:p14="http://schemas.microsoft.com/office/powerpoint/2010/main" val="7196072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15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smtClean="0"/>
              <a:t>Klik om de modelstijlen te bewerken</a:t>
            </a:r>
          </a:p>
        </p:txBody>
      </p:sp>
      <p:sp>
        <p:nvSpPr>
          <p:cNvPr id="5" name="Tijdelijke aanduiding voor datum 3"/>
          <p:cNvSpPr>
            <a:spLocks noGrp="1"/>
          </p:cNvSpPr>
          <p:nvPr>
            <p:ph type="dt" sz="half" idx="10"/>
          </p:nvPr>
        </p:nvSpPr>
        <p:spPr>
          <a:xfrm>
            <a:off x="457200" y="4767263"/>
            <a:ext cx="2133600" cy="273844"/>
          </a:xfrm>
        </p:spPr>
        <p:txBody>
          <a:bodyPr/>
          <a:lstStyle>
            <a:lvl1pPr>
              <a:defRPr/>
            </a:lvl1pPr>
          </a:lstStyle>
          <a:p>
            <a:pPr>
              <a:defRPr/>
            </a:pPr>
            <a:fld id="{6F914302-D238-4DE2-BF0C-55D6DB401307}" type="datetime1">
              <a:rPr lang="nl-NL"/>
              <a:pPr>
                <a:defRPr/>
              </a:pPr>
              <a:t>10-3-2021</a:t>
            </a:fld>
            <a:endParaRPr lang="nl-NL"/>
          </a:p>
        </p:txBody>
      </p:sp>
      <p:sp>
        <p:nvSpPr>
          <p:cNvPr id="6"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fontAlgn="base">
              <a:spcBef>
                <a:spcPct val="50000"/>
              </a:spcBef>
              <a:spcAft>
                <a:spcPct val="0"/>
              </a:spcAft>
              <a:defRPr/>
            </a:pPr>
            <a:endParaRPr lang="nl-NL" sz="2400">
              <a:solidFill>
                <a:srgbClr val="FFFFFF"/>
              </a:solidFill>
            </a:endParaRPr>
          </a:p>
        </p:txBody>
      </p:sp>
      <p:sp>
        <p:nvSpPr>
          <p:cNvPr id="7"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50000"/>
              </a:spcBef>
              <a:spcAft>
                <a:spcPct val="0"/>
              </a:spcAft>
              <a:defRPr/>
            </a:pPr>
            <a:fld id="{566968C4-EDBE-4117-A4BC-C930F4CDF892}" type="slidenum">
              <a:rPr lang="nl-NL" sz="2400">
                <a:solidFill>
                  <a:srgbClr val="FFFFFF"/>
                </a:solidFill>
              </a:rPr>
              <a:pPr fontAlgn="base">
                <a:spcBef>
                  <a:spcPct val="50000"/>
                </a:spcBef>
                <a:spcAft>
                  <a:spcPct val="0"/>
                </a:spcAft>
                <a:defRPr/>
              </a:pPr>
              <a:t>‹nr.›</a:t>
            </a:fld>
            <a:endParaRPr lang="nl-NL" sz="2400">
              <a:solidFill>
                <a:srgbClr val="FFFFFF"/>
              </a:solidFill>
            </a:endParaRPr>
          </a:p>
        </p:txBody>
      </p:sp>
    </p:spTree>
    <p:extLst>
      <p:ext uri="{BB962C8B-B14F-4D97-AF65-F5344CB8AC3E}">
        <p14:creationId xmlns:p14="http://schemas.microsoft.com/office/powerpoint/2010/main" val="32122746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15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nl-NL" noProof="0" smtClean="0"/>
              <a:t>Klik op het pictogram als u een afbeelding wilt toevoegen</a:t>
            </a:r>
          </a:p>
        </p:txBody>
      </p:sp>
      <p:sp>
        <p:nvSpPr>
          <p:cNvPr id="4" name="Tijdelijke aanduiding voor tekst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smtClean="0"/>
              <a:t>Klik om de modelstijlen te bewerken</a:t>
            </a:r>
          </a:p>
        </p:txBody>
      </p:sp>
      <p:sp>
        <p:nvSpPr>
          <p:cNvPr id="5" name="Tijdelijke aanduiding voor datum 3"/>
          <p:cNvSpPr>
            <a:spLocks noGrp="1"/>
          </p:cNvSpPr>
          <p:nvPr>
            <p:ph type="dt" sz="half" idx="10"/>
          </p:nvPr>
        </p:nvSpPr>
        <p:spPr>
          <a:xfrm>
            <a:off x="457200" y="4767263"/>
            <a:ext cx="2133600" cy="273844"/>
          </a:xfrm>
        </p:spPr>
        <p:txBody>
          <a:bodyPr/>
          <a:lstStyle>
            <a:lvl1pPr>
              <a:defRPr/>
            </a:lvl1pPr>
          </a:lstStyle>
          <a:p>
            <a:pPr>
              <a:defRPr/>
            </a:pPr>
            <a:fld id="{60B030BF-E711-4C70-B86A-096C405A91B7}" type="datetime1">
              <a:rPr lang="nl-NL"/>
              <a:pPr>
                <a:defRPr/>
              </a:pPr>
              <a:t>10-3-2021</a:t>
            </a:fld>
            <a:endParaRPr lang="nl-NL"/>
          </a:p>
        </p:txBody>
      </p:sp>
      <p:sp>
        <p:nvSpPr>
          <p:cNvPr id="6"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fontAlgn="base">
              <a:spcBef>
                <a:spcPct val="50000"/>
              </a:spcBef>
              <a:spcAft>
                <a:spcPct val="0"/>
              </a:spcAft>
              <a:defRPr/>
            </a:pPr>
            <a:endParaRPr lang="nl-NL" sz="2400">
              <a:solidFill>
                <a:srgbClr val="FFFFFF"/>
              </a:solidFill>
            </a:endParaRPr>
          </a:p>
        </p:txBody>
      </p:sp>
      <p:sp>
        <p:nvSpPr>
          <p:cNvPr id="7"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50000"/>
              </a:spcBef>
              <a:spcAft>
                <a:spcPct val="0"/>
              </a:spcAft>
              <a:defRPr/>
            </a:pPr>
            <a:fld id="{DC380720-A125-4687-9594-BDACFD33FF57}" type="slidenum">
              <a:rPr lang="nl-NL" sz="2400">
                <a:solidFill>
                  <a:srgbClr val="FFFFFF"/>
                </a:solidFill>
              </a:rPr>
              <a:pPr fontAlgn="base">
                <a:spcBef>
                  <a:spcPct val="50000"/>
                </a:spcBef>
                <a:spcAft>
                  <a:spcPct val="0"/>
                </a:spcAft>
                <a:defRPr/>
              </a:pPr>
              <a:t>‹nr.›</a:t>
            </a:fld>
            <a:endParaRPr lang="nl-NL" sz="2400">
              <a:solidFill>
                <a:srgbClr val="FFFFFF"/>
              </a:solidFill>
            </a:endParaRPr>
          </a:p>
        </p:txBody>
      </p:sp>
    </p:spTree>
    <p:extLst>
      <p:ext uri="{BB962C8B-B14F-4D97-AF65-F5344CB8AC3E}">
        <p14:creationId xmlns:p14="http://schemas.microsoft.com/office/powerpoint/2010/main" val="27475372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4767263"/>
            <a:ext cx="2133600" cy="273844"/>
          </a:xfrm>
        </p:spPr>
        <p:txBody>
          <a:bodyPr/>
          <a:lstStyle>
            <a:lvl1pPr>
              <a:defRPr/>
            </a:lvl1pPr>
          </a:lstStyle>
          <a:p>
            <a:pPr>
              <a:defRPr/>
            </a:pPr>
            <a:fld id="{D8D52A85-1641-4317-95F1-396F12F61E64}" type="datetime1">
              <a:rPr lang="nl-NL"/>
              <a:pPr>
                <a:defRPr/>
              </a:pPr>
              <a:t>10-3-2021</a:t>
            </a:fld>
            <a:endParaRPr lang="nl-NL"/>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fontAlgn="base">
              <a:spcBef>
                <a:spcPct val="50000"/>
              </a:spcBef>
              <a:spcAft>
                <a:spcPct val="0"/>
              </a:spcAft>
              <a:defRPr/>
            </a:pPr>
            <a:endParaRPr lang="nl-NL" sz="2400">
              <a:solidFill>
                <a:srgbClr val="FFFFFF"/>
              </a:solidFill>
            </a:endParaRPr>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50000"/>
              </a:spcBef>
              <a:spcAft>
                <a:spcPct val="0"/>
              </a:spcAft>
              <a:defRPr/>
            </a:pPr>
            <a:fld id="{F93EA562-3DB8-48D2-B6CF-2D21D4477CF0}" type="slidenum">
              <a:rPr lang="nl-NL" sz="2400">
                <a:solidFill>
                  <a:srgbClr val="FFFFFF"/>
                </a:solidFill>
              </a:rPr>
              <a:pPr fontAlgn="base">
                <a:spcBef>
                  <a:spcPct val="50000"/>
                </a:spcBef>
                <a:spcAft>
                  <a:spcPct val="0"/>
                </a:spcAft>
                <a:defRPr/>
              </a:pPr>
              <a:t>‹nr.›</a:t>
            </a:fld>
            <a:endParaRPr lang="nl-NL" sz="2400">
              <a:solidFill>
                <a:srgbClr val="FFFFFF"/>
              </a:solidFill>
            </a:endParaRPr>
          </a:p>
        </p:txBody>
      </p:sp>
    </p:spTree>
    <p:extLst>
      <p:ext uri="{BB962C8B-B14F-4D97-AF65-F5344CB8AC3E}">
        <p14:creationId xmlns:p14="http://schemas.microsoft.com/office/powerpoint/2010/main" val="34527372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05979"/>
            <a:ext cx="2057400" cy="4388644"/>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05979"/>
            <a:ext cx="6019800" cy="438864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4767263"/>
            <a:ext cx="2133600" cy="273844"/>
          </a:xfrm>
        </p:spPr>
        <p:txBody>
          <a:bodyPr/>
          <a:lstStyle>
            <a:lvl1pPr>
              <a:defRPr/>
            </a:lvl1pPr>
          </a:lstStyle>
          <a:p>
            <a:pPr>
              <a:defRPr/>
            </a:pPr>
            <a:fld id="{25A976D9-5A1B-4E51-A38A-B6577396937A}" type="datetime1">
              <a:rPr lang="nl-NL"/>
              <a:pPr>
                <a:defRPr/>
              </a:pPr>
              <a:t>10-3-2021</a:t>
            </a:fld>
            <a:endParaRPr lang="nl-NL"/>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fontAlgn="base">
              <a:spcBef>
                <a:spcPct val="50000"/>
              </a:spcBef>
              <a:spcAft>
                <a:spcPct val="0"/>
              </a:spcAft>
              <a:defRPr/>
            </a:pPr>
            <a:endParaRPr lang="nl-NL" sz="2400">
              <a:solidFill>
                <a:srgbClr val="FFFFFF"/>
              </a:solidFill>
            </a:endParaRPr>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50000"/>
              </a:spcBef>
              <a:spcAft>
                <a:spcPct val="0"/>
              </a:spcAft>
              <a:defRPr/>
            </a:pPr>
            <a:fld id="{4F8E2ED2-AC07-4DA9-A825-18225A686023}" type="slidenum">
              <a:rPr lang="nl-NL" sz="2400">
                <a:solidFill>
                  <a:srgbClr val="FFFFFF"/>
                </a:solidFill>
              </a:rPr>
              <a:pPr fontAlgn="base">
                <a:spcBef>
                  <a:spcPct val="50000"/>
                </a:spcBef>
                <a:spcAft>
                  <a:spcPct val="0"/>
                </a:spcAft>
                <a:defRPr/>
              </a:pPr>
              <a:t>‹nr.›</a:t>
            </a:fld>
            <a:endParaRPr lang="nl-NL" sz="2400">
              <a:solidFill>
                <a:srgbClr val="FFFFFF"/>
              </a:solidFill>
            </a:endParaRPr>
          </a:p>
        </p:txBody>
      </p:sp>
    </p:spTree>
    <p:extLst>
      <p:ext uri="{BB962C8B-B14F-4D97-AF65-F5344CB8AC3E}">
        <p14:creationId xmlns:p14="http://schemas.microsoft.com/office/powerpoint/2010/main" val="14716876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4" name="Afbeelding 4" descr="FLOR-12067-basis_ex-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85800" y="958257"/>
            <a:ext cx="7772400" cy="1102519"/>
          </a:xfrm>
        </p:spPr>
        <p:txBody>
          <a:bodyPr/>
          <a:lstStyle>
            <a:lvl1pPr algn="ctr">
              <a:defRPr sz="3000" b="1" i="0">
                <a:solidFill>
                  <a:schemeClr val="bg1"/>
                </a:solidFill>
                <a:latin typeface="Verdana"/>
                <a:cs typeface="Verdana"/>
              </a:defRPr>
            </a:lvl1pPr>
          </a:lstStyle>
          <a:p>
            <a:r>
              <a:rPr lang="nl-NL" smtClean="0"/>
              <a:t>Klik om de stijl te bewerken</a:t>
            </a:r>
            <a:endParaRPr lang="nl-NL" dirty="0"/>
          </a:p>
        </p:txBody>
      </p:sp>
      <p:sp>
        <p:nvSpPr>
          <p:cNvPr id="3" name="Subtitel 2"/>
          <p:cNvSpPr>
            <a:spLocks noGrp="1"/>
          </p:cNvSpPr>
          <p:nvPr>
            <p:ph type="subTitle" idx="1"/>
          </p:nvPr>
        </p:nvSpPr>
        <p:spPr>
          <a:xfrm>
            <a:off x="685800" y="2466769"/>
            <a:ext cx="7772400" cy="1314450"/>
          </a:xfrm>
        </p:spPr>
        <p:txBody>
          <a:bodyPr/>
          <a:lstStyle>
            <a:lvl1pPr marL="0" indent="0" algn="ctr">
              <a:buNone/>
              <a:defRPr sz="1800">
                <a:solidFill>
                  <a:srgbClr val="FFFFFF"/>
                </a:solidFill>
                <a:latin typeface="Verdana"/>
                <a:cs typeface="Verdan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smtClean="0"/>
              <a:t>Klik om de ondertitelstijl van het model te bewerken</a:t>
            </a:r>
            <a:endParaRPr lang="en-US" dirty="0" smtClean="0"/>
          </a:p>
        </p:txBody>
      </p:sp>
      <p:sp>
        <p:nvSpPr>
          <p:cNvPr id="5" name="Tijdelijke aanduiding voor datum 3"/>
          <p:cNvSpPr>
            <a:spLocks noGrp="1"/>
          </p:cNvSpPr>
          <p:nvPr>
            <p:ph type="dt" sz="half" idx="10"/>
          </p:nvPr>
        </p:nvSpPr>
        <p:spPr>
          <a:xfrm>
            <a:off x="3522663" y="3495675"/>
            <a:ext cx="2133600" cy="273844"/>
          </a:xfrm>
        </p:spPr>
        <p:txBody>
          <a:bodyPr/>
          <a:lstStyle>
            <a:lvl1pPr algn="ctr">
              <a:defRPr>
                <a:solidFill>
                  <a:schemeClr val="bg1"/>
                </a:solidFill>
              </a:defRPr>
            </a:lvl1pPr>
          </a:lstStyle>
          <a:p>
            <a:pPr>
              <a:defRPr/>
            </a:pPr>
            <a:fld id="{0985D3CF-B2B2-4CDA-9EFD-754AA5414B60}" type="datetime1">
              <a:rPr lang="nl-NL">
                <a:solidFill>
                  <a:prstClr val="white"/>
                </a:solidFill>
              </a:rPr>
              <a:pPr>
                <a:defRPr/>
              </a:pPr>
              <a:t>10-3-2021</a:t>
            </a:fld>
            <a:endParaRPr lang="nl-NL">
              <a:solidFill>
                <a:prstClr val="white"/>
              </a:solidFill>
            </a:endParaRPr>
          </a:p>
        </p:txBody>
      </p:sp>
    </p:spTree>
    <p:extLst>
      <p:ext uri="{BB962C8B-B14F-4D97-AF65-F5344CB8AC3E}">
        <p14:creationId xmlns:p14="http://schemas.microsoft.com/office/powerpoint/2010/main" val="28405962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pPr>
              <a:defRPr/>
            </a:pPr>
            <a:fld id="{453DF831-C4F9-490C-B918-205D8129B3DF}" type="datetime1">
              <a:rPr lang="nl-NL"/>
              <a:pPr>
                <a:defRPr/>
              </a:pPr>
              <a:t>10-3-2021</a:t>
            </a:fld>
            <a:endParaRPr lang="nl-NL"/>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fontAlgn="base">
              <a:spcBef>
                <a:spcPct val="50000"/>
              </a:spcBef>
              <a:spcAft>
                <a:spcPct val="0"/>
              </a:spcAft>
              <a:defRPr/>
            </a:pPr>
            <a:endParaRPr lang="nl-NL" sz="2400">
              <a:solidFill>
                <a:srgbClr val="FFFFFF"/>
              </a:solidFill>
            </a:endParaRPr>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50000"/>
              </a:spcBef>
              <a:spcAft>
                <a:spcPct val="0"/>
              </a:spcAft>
              <a:defRPr/>
            </a:pPr>
            <a:fld id="{24A45CDB-8C1A-4844-9DEB-40F5094EE1F8}" type="slidenum">
              <a:rPr lang="nl-NL" sz="2400">
                <a:solidFill>
                  <a:srgbClr val="FFFFFF"/>
                </a:solidFill>
              </a:rPr>
              <a:pPr fontAlgn="base">
                <a:spcBef>
                  <a:spcPct val="50000"/>
                </a:spcBef>
                <a:spcAft>
                  <a:spcPct val="0"/>
                </a:spcAft>
                <a:defRPr/>
              </a:pPr>
              <a:t>‹nr.›</a:t>
            </a:fld>
            <a:endParaRPr lang="nl-NL" sz="2400">
              <a:solidFill>
                <a:srgbClr val="FFFFFF"/>
              </a:solidFill>
            </a:endParaRPr>
          </a:p>
        </p:txBody>
      </p:sp>
    </p:spTree>
    <p:extLst>
      <p:ext uri="{BB962C8B-B14F-4D97-AF65-F5344CB8AC3E}">
        <p14:creationId xmlns:p14="http://schemas.microsoft.com/office/powerpoint/2010/main" val="32865952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3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a:xfrm>
            <a:off x="457200" y="4767263"/>
            <a:ext cx="2133600" cy="273844"/>
          </a:xfrm>
        </p:spPr>
        <p:txBody>
          <a:bodyPr/>
          <a:lstStyle>
            <a:lvl1pPr>
              <a:defRPr/>
            </a:lvl1pPr>
          </a:lstStyle>
          <a:p>
            <a:pPr>
              <a:defRPr/>
            </a:pPr>
            <a:fld id="{0419A3D9-5612-4CCB-A11C-11B610E7E7BF}" type="datetime1">
              <a:rPr lang="nl-NL"/>
              <a:pPr>
                <a:defRPr/>
              </a:pPr>
              <a:t>10-3-2021</a:t>
            </a:fld>
            <a:endParaRPr lang="nl-NL"/>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fontAlgn="base">
              <a:spcBef>
                <a:spcPct val="50000"/>
              </a:spcBef>
              <a:spcAft>
                <a:spcPct val="0"/>
              </a:spcAft>
              <a:defRPr/>
            </a:pPr>
            <a:endParaRPr lang="nl-NL" sz="2400">
              <a:solidFill>
                <a:srgbClr val="FFFFFF"/>
              </a:solidFill>
            </a:endParaRPr>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50000"/>
              </a:spcBef>
              <a:spcAft>
                <a:spcPct val="0"/>
              </a:spcAft>
              <a:defRPr/>
            </a:pPr>
            <a:fld id="{E6B87196-90D4-4172-8109-FDFF7BE30F38}" type="slidenum">
              <a:rPr lang="nl-NL" sz="2400">
                <a:solidFill>
                  <a:srgbClr val="FFFFFF"/>
                </a:solidFill>
              </a:rPr>
              <a:pPr fontAlgn="base">
                <a:spcBef>
                  <a:spcPct val="50000"/>
                </a:spcBef>
                <a:spcAft>
                  <a:spcPct val="0"/>
                </a:spcAft>
                <a:defRPr/>
              </a:pPr>
              <a:t>‹nr.›</a:t>
            </a:fld>
            <a:endParaRPr lang="nl-NL" sz="2400">
              <a:solidFill>
                <a:srgbClr val="FFFFFF"/>
              </a:solidFill>
            </a:endParaRPr>
          </a:p>
        </p:txBody>
      </p:sp>
    </p:spTree>
    <p:extLst>
      <p:ext uri="{BB962C8B-B14F-4D97-AF65-F5344CB8AC3E}">
        <p14:creationId xmlns:p14="http://schemas.microsoft.com/office/powerpoint/2010/main" val="19763898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3"/>
          <p:cNvSpPr>
            <a:spLocks noGrp="1"/>
          </p:cNvSpPr>
          <p:nvPr>
            <p:ph type="dt" sz="half" idx="10"/>
          </p:nvPr>
        </p:nvSpPr>
        <p:spPr>
          <a:xfrm>
            <a:off x="457200" y="4767263"/>
            <a:ext cx="2133600" cy="273844"/>
          </a:xfrm>
        </p:spPr>
        <p:txBody>
          <a:bodyPr/>
          <a:lstStyle>
            <a:lvl1pPr>
              <a:defRPr/>
            </a:lvl1pPr>
          </a:lstStyle>
          <a:p>
            <a:pPr>
              <a:defRPr/>
            </a:pPr>
            <a:fld id="{5AF8B49C-FE08-4D9F-BB7E-7FF9C1F7DE49}" type="datetime1">
              <a:rPr lang="nl-NL"/>
              <a:pPr>
                <a:defRPr/>
              </a:pPr>
              <a:t>10-3-2021</a:t>
            </a:fld>
            <a:endParaRPr lang="nl-NL"/>
          </a:p>
        </p:txBody>
      </p:sp>
      <p:sp>
        <p:nvSpPr>
          <p:cNvPr id="6"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fontAlgn="base">
              <a:spcBef>
                <a:spcPct val="50000"/>
              </a:spcBef>
              <a:spcAft>
                <a:spcPct val="0"/>
              </a:spcAft>
              <a:defRPr/>
            </a:pPr>
            <a:endParaRPr lang="nl-NL" sz="2400">
              <a:solidFill>
                <a:srgbClr val="FFFFFF"/>
              </a:solidFill>
            </a:endParaRPr>
          </a:p>
        </p:txBody>
      </p:sp>
      <p:sp>
        <p:nvSpPr>
          <p:cNvPr id="7"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50000"/>
              </a:spcBef>
              <a:spcAft>
                <a:spcPct val="0"/>
              </a:spcAft>
              <a:defRPr/>
            </a:pPr>
            <a:fld id="{7DD257F1-129D-4E01-9AFB-99DDF81CE036}" type="slidenum">
              <a:rPr lang="nl-NL" sz="2400">
                <a:solidFill>
                  <a:srgbClr val="FFFFFF"/>
                </a:solidFill>
              </a:rPr>
              <a:pPr fontAlgn="base">
                <a:spcBef>
                  <a:spcPct val="50000"/>
                </a:spcBef>
                <a:spcAft>
                  <a:spcPct val="0"/>
                </a:spcAft>
                <a:defRPr/>
              </a:pPr>
              <a:t>‹nr.›</a:t>
            </a:fld>
            <a:endParaRPr lang="nl-NL" sz="2400">
              <a:solidFill>
                <a:srgbClr val="FFFFFF"/>
              </a:solidFill>
            </a:endParaRPr>
          </a:p>
        </p:txBody>
      </p:sp>
    </p:spTree>
    <p:extLst>
      <p:ext uri="{BB962C8B-B14F-4D97-AF65-F5344CB8AC3E}">
        <p14:creationId xmlns:p14="http://schemas.microsoft.com/office/powerpoint/2010/main" val="24204358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3"/>
          <p:cNvSpPr>
            <a:spLocks noGrp="1"/>
          </p:cNvSpPr>
          <p:nvPr>
            <p:ph type="dt" sz="half" idx="10"/>
          </p:nvPr>
        </p:nvSpPr>
        <p:spPr>
          <a:xfrm>
            <a:off x="457200" y="4767263"/>
            <a:ext cx="2133600" cy="273844"/>
          </a:xfrm>
        </p:spPr>
        <p:txBody>
          <a:bodyPr/>
          <a:lstStyle>
            <a:lvl1pPr>
              <a:defRPr/>
            </a:lvl1pPr>
          </a:lstStyle>
          <a:p>
            <a:pPr>
              <a:defRPr/>
            </a:pPr>
            <a:fld id="{864FAD7E-FB48-4B18-89E3-913ACEBFDF76}" type="datetime1">
              <a:rPr lang="nl-NL"/>
              <a:pPr>
                <a:defRPr/>
              </a:pPr>
              <a:t>10-3-2021</a:t>
            </a:fld>
            <a:endParaRPr lang="nl-NL"/>
          </a:p>
        </p:txBody>
      </p:sp>
      <p:sp>
        <p:nvSpPr>
          <p:cNvPr id="8"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fontAlgn="base">
              <a:spcBef>
                <a:spcPct val="50000"/>
              </a:spcBef>
              <a:spcAft>
                <a:spcPct val="0"/>
              </a:spcAft>
              <a:defRPr/>
            </a:pPr>
            <a:endParaRPr lang="nl-NL" sz="2400">
              <a:solidFill>
                <a:srgbClr val="FFFFFF"/>
              </a:solidFill>
            </a:endParaRPr>
          </a:p>
        </p:txBody>
      </p:sp>
      <p:sp>
        <p:nvSpPr>
          <p:cNvPr id="9"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50000"/>
              </a:spcBef>
              <a:spcAft>
                <a:spcPct val="0"/>
              </a:spcAft>
              <a:defRPr/>
            </a:pPr>
            <a:fld id="{A6734041-AC34-4AA4-B043-37565DB9BD82}" type="slidenum">
              <a:rPr lang="nl-NL" sz="2400">
                <a:solidFill>
                  <a:srgbClr val="FFFFFF"/>
                </a:solidFill>
              </a:rPr>
              <a:pPr fontAlgn="base">
                <a:spcBef>
                  <a:spcPct val="50000"/>
                </a:spcBef>
                <a:spcAft>
                  <a:spcPct val="0"/>
                </a:spcAft>
                <a:defRPr/>
              </a:pPr>
              <a:t>‹nr.›</a:t>
            </a:fld>
            <a:endParaRPr lang="nl-NL" sz="2400">
              <a:solidFill>
                <a:srgbClr val="FFFFFF"/>
              </a:solidFill>
            </a:endParaRPr>
          </a:p>
        </p:txBody>
      </p:sp>
    </p:spTree>
    <p:extLst>
      <p:ext uri="{BB962C8B-B14F-4D97-AF65-F5344CB8AC3E}">
        <p14:creationId xmlns:p14="http://schemas.microsoft.com/office/powerpoint/2010/main" val="2401391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3"/>
          <p:cNvSpPr>
            <a:spLocks noGrp="1"/>
          </p:cNvSpPr>
          <p:nvPr>
            <p:ph type="dt" sz="half" idx="10"/>
          </p:nvPr>
        </p:nvSpPr>
        <p:spPr>
          <a:xfrm>
            <a:off x="457200" y="4767263"/>
            <a:ext cx="2133600" cy="273844"/>
          </a:xfrm>
        </p:spPr>
        <p:txBody>
          <a:bodyPr/>
          <a:lstStyle>
            <a:lvl1pPr>
              <a:defRPr/>
            </a:lvl1pPr>
          </a:lstStyle>
          <a:p>
            <a:fld id="{4361D466-FD24-4B17-938D-98B63E6EEC03}" type="datetime1">
              <a:rPr lang="nl-NL" smtClean="0"/>
              <a:pPr/>
              <a:t>10-3-2021</a:t>
            </a:fld>
            <a:endParaRPr lang="nl-NL"/>
          </a:p>
        </p:txBody>
      </p:sp>
      <p:sp>
        <p:nvSpPr>
          <p:cNvPr id="8"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a:defRPr/>
            </a:pPr>
            <a:endParaRPr lang="nl-NL"/>
          </a:p>
        </p:txBody>
      </p:sp>
      <p:sp>
        <p:nvSpPr>
          <p:cNvPr id="9"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9054C56B-F19E-4C07-9225-B4C6AC6BADA9}" type="slidenum">
              <a:rPr lang="nl-NL" smtClean="0"/>
              <a:pPr/>
              <a:t>‹nr.›</a:t>
            </a:fld>
            <a:endParaRPr lang="nl-NL"/>
          </a:p>
        </p:txBody>
      </p:sp>
    </p:spTree>
    <p:extLst>
      <p:ext uri="{BB962C8B-B14F-4D97-AF65-F5344CB8AC3E}">
        <p14:creationId xmlns:p14="http://schemas.microsoft.com/office/powerpoint/2010/main" val="2798625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3"/>
          <p:cNvSpPr>
            <a:spLocks noGrp="1"/>
          </p:cNvSpPr>
          <p:nvPr>
            <p:ph type="dt" sz="half" idx="10"/>
          </p:nvPr>
        </p:nvSpPr>
        <p:spPr>
          <a:xfrm>
            <a:off x="457200" y="4767263"/>
            <a:ext cx="2133600" cy="273844"/>
          </a:xfrm>
        </p:spPr>
        <p:txBody>
          <a:bodyPr/>
          <a:lstStyle>
            <a:lvl1pPr>
              <a:defRPr/>
            </a:lvl1pPr>
          </a:lstStyle>
          <a:p>
            <a:pPr>
              <a:defRPr/>
            </a:pPr>
            <a:fld id="{3BB8CC77-0562-4D11-AE5F-9BD7B17D64E7}" type="datetime1">
              <a:rPr lang="nl-NL"/>
              <a:pPr>
                <a:defRPr/>
              </a:pPr>
              <a:t>10-3-2021</a:t>
            </a:fld>
            <a:endParaRPr lang="nl-NL"/>
          </a:p>
        </p:txBody>
      </p:sp>
      <p:sp>
        <p:nvSpPr>
          <p:cNvPr id="4"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fontAlgn="base">
              <a:spcBef>
                <a:spcPct val="50000"/>
              </a:spcBef>
              <a:spcAft>
                <a:spcPct val="0"/>
              </a:spcAft>
              <a:defRPr/>
            </a:pPr>
            <a:endParaRPr lang="nl-NL" sz="2400">
              <a:solidFill>
                <a:srgbClr val="FFFFFF"/>
              </a:solidFill>
            </a:endParaRPr>
          </a:p>
        </p:txBody>
      </p:sp>
      <p:sp>
        <p:nvSpPr>
          <p:cNvPr id="5"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50000"/>
              </a:spcBef>
              <a:spcAft>
                <a:spcPct val="0"/>
              </a:spcAft>
              <a:defRPr/>
            </a:pPr>
            <a:fld id="{C4245D52-12C8-46D0-BA35-20E8B9A4AA03}" type="slidenum">
              <a:rPr lang="nl-NL" sz="2400">
                <a:solidFill>
                  <a:srgbClr val="FFFFFF"/>
                </a:solidFill>
              </a:rPr>
              <a:pPr fontAlgn="base">
                <a:spcBef>
                  <a:spcPct val="50000"/>
                </a:spcBef>
                <a:spcAft>
                  <a:spcPct val="0"/>
                </a:spcAft>
                <a:defRPr/>
              </a:pPr>
              <a:t>‹nr.›</a:t>
            </a:fld>
            <a:endParaRPr lang="nl-NL" sz="2400">
              <a:solidFill>
                <a:srgbClr val="FFFFFF"/>
              </a:solidFill>
            </a:endParaRPr>
          </a:p>
        </p:txBody>
      </p:sp>
    </p:spTree>
    <p:extLst>
      <p:ext uri="{BB962C8B-B14F-4D97-AF65-F5344CB8AC3E}">
        <p14:creationId xmlns:p14="http://schemas.microsoft.com/office/powerpoint/2010/main" val="42251530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a:xfrm>
            <a:off x="457200" y="4767263"/>
            <a:ext cx="2133600" cy="273844"/>
          </a:xfrm>
        </p:spPr>
        <p:txBody>
          <a:bodyPr/>
          <a:lstStyle>
            <a:lvl1pPr>
              <a:defRPr/>
            </a:lvl1pPr>
          </a:lstStyle>
          <a:p>
            <a:pPr>
              <a:defRPr/>
            </a:pPr>
            <a:fld id="{C160F222-6001-4B7E-9863-47F182658C81}" type="datetime1">
              <a:rPr lang="nl-NL"/>
              <a:pPr>
                <a:defRPr/>
              </a:pPr>
              <a:t>10-3-2021</a:t>
            </a:fld>
            <a:endParaRPr lang="nl-NL"/>
          </a:p>
        </p:txBody>
      </p:sp>
      <p:sp>
        <p:nvSpPr>
          <p:cNvPr id="3"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fontAlgn="base">
              <a:spcBef>
                <a:spcPct val="50000"/>
              </a:spcBef>
              <a:spcAft>
                <a:spcPct val="0"/>
              </a:spcAft>
              <a:defRPr/>
            </a:pPr>
            <a:endParaRPr lang="nl-NL" sz="2400">
              <a:solidFill>
                <a:srgbClr val="FFFFFF"/>
              </a:solidFill>
            </a:endParaRPr>
          </a:p>
        </p:txBody>
      </p:sp>
      <p:sp>
        <p:nvSpPr>
          <p:cNvPr id="4"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50000"/>
              </a:spcBef>
              <a:spcAft>
                <a:spcPct val="0"/>
              </a:spcAft>
              <a:defRPr/>
            </a:pPr>
            <a:fld id="{FC4E0F44-BA64-4061-BF50-15A94AA17DF6}" type="slidenum">
              <a:rPr lang="nl-NL" sz="2400">
                <a:solidFill>
                  <a:srgbClr val="FFFFFF"/>
                </a:solidFill>
              </a:rPr>
              <a:pPr fontAlgn="base">
                <a:spcBef>
                  <a:spcPct val="50000"/>
                </a:spcBef>
                <a:spcAft>
                  <a:spcPct val="0"/>
                </a:spcAft>
                <a:defRPr/>
              </a:pPr>
              <a:t>‹nr.›</a:t>
            </a:fld>
            <a:endParaRPr lang="nl-NL" sz="2400">
              <a:solidFill>
                <a:srgbClr val="FFFFFF"/>
              </a:solidFill>
            </a:endParaRPr>
          </a:p>
        </p:txBody>
      </p:sp>
    </p:spTree>
    <p:extLst>
      <p:ext uri="{BB962C8B-B14F-4D97-AF65-F5344CB8AC3E}">
        <p14:creationId xmlns:p14="http://schemas.microsoft.com/office/powerpoint/2010/main" val="30121164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15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smtClean="0"/>
              <a:t>Klik om de modelstijlen te bewerken</a:t>
            </a:r>
          </a:p>
        </p:txBody>
      </p:sp>
      <p:sp>
        <p:nvSpPr>
          <p:cNvPr id="5" name="Tijdelijke aanduiding voor datum 3"/>
          <p:cNvSpPr>
            <a:spLocks noGrp="1"/>
          </p:cNvSpPr>
          <p:nvPr>
            <p:ph type="dt" sz="half" idx="10"/>
          </p:nvPr>
        </p:nvSpPr>
        <p:spPr>
          <a:xfrm>
            <a:off x="457200" y="4767263"/>
            <a:ext cx="2133600" cy="273844"/>
          </a:xfrm>
        </p:spPr>
        <p:txBody>
          <a:bodyPr/>
          <a:lstStyle>
            <a:lvl1pPr>
              <a:defRPr/>
            </a:lvl1pPr>
          </a:lstStyle>
          <a:p>
            <a:pPr>
              <a:defRPr/>
            </a:pPr>
            <a:fld id="{6F914302-D238-4DE2-BF0C-55D6DB401307}" type="datetime1">
              <a:rPr lang="nl-NL"/>
              <a:pPr>
                <a:defRPr/>
              </a:pPr>
              <a:t>10-3-2021</a:t>
            </a:fld>
            <a:endParaRPr lang="nl-NL"/>
          </a:p>
        </p:txBody>
      </p:sp>
      <p:sp>
        <p:nvSpPr>
          <p:cNvPr id="6"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fontAlgn="base">
              <a:spcBef>
                <a:spcPct val="50000"/>
              </a:spcBef>
              <a:spcAft>
                <a:spcPct val="0"/>
              </a:spcAft>
              <a:defRPr/>
            </a:pPr>
            <a:endParaRPr lang="nl-NL" sz="2400">
              <a:solidFill>
                <a:srgbClr val="FFFFFF"/>
              </a:solidFill>
            </a:endParaRPr>
          </a:p>
        </p:txBody>
      </p:sp>
      <p:sp>
        <p:nvSpPr>
          <p:cNvPr id="7"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50000"/>
              </a:spcBef>
              <a:spcAft>
                <a:spcPct val="0"/>
              </a:spcAft>
              <a:defRPr/>
            </a:pPr>
            <a:fld id="{566968C4-EDBE-4117-A4BC-C930F4CDF892}" type="slidenum">
              <a:rPr lang="nl-NL" sz="2400">
                <a:solidFill>
                  <a:srgbClr val="FFFFFF"/>
                </a:solidFill>
              </a:rPr>
              <a:pPr fontAlgn="base">
                <a:spcBef>
                  <a:spcPct val="50000"/>
                </a:spcBef>
                <a:spcAft>
                  <a:spcPct val="0"/>
                </a:spcAft>
                <a:defRPr/>
              </a:pPr>
              <a:t>‹nr.›</a:t>
            </a:fld>
            <a:endParaRPr lang="nl-NL" sz="2400">
              <a:solidFill>
                <a:srgbClr val="FFFFFF"/>
              </a:solidFill>
            </a:endParaRPr>
          </a:p>
        </p:txBody>
      </p:sp>
    </p:spTree>
    <p:extLst>
      <p:ext uri="{BB962C8B-B14F-4D97-AF65-F5344CB8AC3E}">
        <p14:creationId xmlns:p14="http://schemas.microsoft.com/office/powerpoint/2010/main" val="12238035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15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nl-NL" noProof="0" smtClean="0"/>
              <a:t>Klik op het pictogram als u een afbeelding wilt toevoegen</a:t>
            </a:r>
          </a:p>
        </p:txBody>
      </p:sp>
      <p:sp>
        <p:nvSpPr>
          <p:cNvPr id="4" name="Tijdelijke aanduiding voor tekst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smtClean="0"/>
              <a:t>Klik om de modelstijlen te bewerken</a:t>
            </a:r>
          </a:p>
        </p:txBody>
      </p:sp>
      <p:sp>
        <p:nvSpPr>
          <p:cNvPr id="5" name="Tijdelijke aanduiding voor datum 3"/>
          <p:cNvSpPr>
            <a:spLocks noGrp="1"/>
          </p:cNvSpPr>
          <p:nvPr>
            <p:ph type="dt" sz="half" idx="10"/>
          </p:nvPr>
        </p:nvSpPr>
        <p:spPr>
          <a:xfrm>
            <a:off x="457200" y="4767263"/>
            <a:ext cx="2133600" cy="273844"/>
          </a:xfrm>
        </p:spPr>
        <p:txBody>
          <a:bodyPr/>
          <a:lstStyle>
            <a:lvl1pPr>
              <a:defRPr/>
            </a:lvl1pPr>
          </a:lstStyle>
          <a:p>
            <a:pPr>
              <a:defRPr/>
            </a:pPr>
            <a:fld id="{60B030BF-E711-4C70-B86A-096C405A91B7}" type="datetime1">
              <a:rPr lang="nl-NL"/>
              <a:pPr>
                <a:defRPr/>
              </a:pPr>
              <a:t>10-3-2021</a:t>
            </a:fld>
            <a:endParaRPr lang="nl-NL"/>
          </a:p>
        </p:txBody>
      </p:sp>
      <p:sp>
        <p:nvSpPr>
          <p:cNvPr id="6"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fontAlgn="base">
              <a:spcBef>
                <a:spcPct val="50000"/>
              </a:spcBef>
              <a:spcAft>
                <a:spcPct val="0"/>
              </a:spcAft>
              <a:defRPr/>
            </a:pPr>
            <a:endParaRPr lang="nl-NL" sz="2400">
              <a:solidFill>
                <a:srgbClr val="FFFFFF"/>
              </a:solidFill>
            </a:endParaRPr>
          </a:p>
        </p:txBody>
      </p:sp>
      <p:sp>
        <p:nvSpPr>
          <p:cNvPr id="7"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50000"/>
              </a:spcBef>
              <a:spcAft>
                <a:spcPct val="0"/>
              </a:spcAft>
              <a:defRPr/>
            </a:pPr>
            <a:fld id="{DC380720-A125-4687-9594-BDACFD33FF57}" type="slidenum">
              <a:rPr lang="nl-NL" sz="2400">
                <a:solidFill>
                  <a:srgbClr val="FFFFFF"/>
                </a:solidFill>
              </a:rPr>
              <a:pPr fontAlgn="base">
                <a:spcBef>
                  <a:spcPct val="50000"/>
                </a:spcBef>
                <a:spcAft>
                  <a:spcPct val="0"/>
                </a:spcAft>
                <a:defRPr/>
              </a:pPr>
              <a:t>‹nr.›</a:t>
            </a:fld>
            <a:endParaRPr lang="nl-NL" sz="2400">
              <a:solidFill>
                <a:srgbClr val="FFFFFF"/>
              </a:solidFill>
            </a:endParaRPr>
          </a:p>
        </p:txBody>
      </p:sp>
    </p:spTree>
    <p:extLst>
      <p:ext uri="{BB962C8B-B14F-4D97-AF65-F5344CB8AC3E}">
        <p14:creationId xmlns:p14="http://schemas.microsoft.com/office/powerpoint/2010/main" val="42695510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4767263"/>
            <a:ext cx="2133600" cy="273844"/>
          </a:xfrm>
        </p:spPr>
        <p:txBody>
          <a:bodyPr/>
          <a:lstStyle>
            <a:lvl1pPr>
              <a:defRPr/>
            </a:lvl1pPr>
          </a:lstStyle>
          <a:p>
            <a:pPr>
              <a:defRPr/>
            </a:pPr>
            <a:fld id="{D8D52A85-1641-4317-95F1-396F12F61E64}" type="datetime1">
              <a:rPr lang="nl-NL"/>
              <a:pPr>
                <a:defRPr/>
              </a:pPr>
              <a:t>10-3-2021</a:t>
            </a:fld>
            <a:endParaRPr lang="nl-NL"/>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fontAlgn="base">
              <a:spcBef>
                <a:spcPct val="50000"/>
              </a:spcBef>
              <a:spcAft>
                <a:spcPct val="0"/>
              </a:spcAft>
              <a:defRPr/>
            </a:pPr>
            <a:endParaRPr lang="nl-NL" sz="2400">
              <a:solidFill>
                <a:srgbClr val="FFFFFF"/>
              </a:solidFill>
            </a:endParaRPr>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50000"/>
              </a:spcBef>
              <a:spcAft>
                <a:spcPct val="0"/>
              </a:spcAft>
              <a:defRPr/>
            </a:pPr>
            <a:fld id="{F93EA562-3DB8-48D2-B6CF-2D21D4477CF0}" type="slidenum">
              <a:rPr lang="nl-NL" sz="2400">
                <a:solidFill>
                  <a:srgbClr val="FFFFFF"/>
                </a:solidFill>
              </a:rPr>
              <a:pPr fontAlgn="base">
                <a:spcBef>
                  <a:spcPct val="50000"/>
                </a:spcBef>
                <a:spcAft>
                  <a:spcPct val="0"/>
                </a:spcAft>
                <a:defRPr/>
              </a:pPr>
              <a:t>‹nr.›</a:t>
            </a:fld>
            <a:endParaRPr lang="nl-NL" sz="2400">
              <a:solidFill>
                <a:srgbClr val="FFFFFF"/>
              </a:solidFill>
            </a:endParaRPr>
          </a:p>
        </p:txBody>
      </p:sp>
    </p:spTree>
    <p:extLst>
      <p:ext uri="{BB962C8B-B14F-4D97-AF65-F5344CB8AC3E}">
        <p14:creationId xmlns:p14="http://schemas.microsoft.com/office/powerpoint/2010/main" val="5827105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05979"/>
            <a:ext cx="2057400" cy="4388644"/>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05979"/>
            <a:ext cx="6019800" cy="438864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4767263"/>
            <a:ext cx="2133600" cy="273844"/>
          </a:xfrm>
        </p:spPr>
        <p:txBody>
          <a:bodyPr/>
          <a:lstStyle>
            <a:lvl1pPr>
              <a:defRPr/>
            </a:lvl1pPr>
          </a:lstStyle>
          <a:p>
            <a:pPr>
              <a:defRPr/>
            </a:pPr>
            <a:fld id="{25A976D9-5A1B-4E51-A38A-B6577396937A}" type="datetime1">
              <a:rPr lang="nl-NL"/>
              <a:pPr>
                <a:defRPr/>
              </a:pPr>
              <a:t>10-3-2021</a:t>
            </a:fld>
            <a:endParaRPr lang="nl-NL"/>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fontAlgn="base">
              <a:spcBef>
                <a:spcPct val="50000"/>
              </a:spcBef>
              <a:spcAft>
                <a:spcPct val="0"/>
              </a:spcAft>
              <a:defRPr/>
            </a:pPr>
            <a:endParaRPr lang="nl-NL" sz="2400">
              <a:solidFill>
                <a:srgbClr val="FFFFFF"/>
              </a:solidFill>
            </a:endParaRPr>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50000"/>
              </a:spcBef>
              <a:spcAft>
                <a:spcPct val="0"/>
              </a:spcAft>
              <a:defRPr/>
            </a:pPr>
            <a:fld id="{4F8E2ED2-AC07-4DA9-A825-18225A686023}" type="slidenum">
              <a:rPr lang="nl-NL" sz="2400">
                <a:solidFill>
                  <a:srgbClr val="FFFFFF"/>
                </a:solidFill>
              </a:rPr>
              <a:pPr fontAlgn="base">
                <a:spcBef>
                  <a:spcPct val="50000"/>
                </a:spcBef>
                <a:spcAft>
                  <a:spcPct val="0"/>
                </a:spcAft>
                <a:defRPr/>
              </a:pPr>
              <a:t>‹nr.›</a:t>
            </a:fld>
            <a:endParaRPr lang="nl-NL" sz="2400">
              <a:solidFill>
                <a:srgbClr val="FFFFFF"/>
              </a:solidFill>
            </a:endParaRPr>
          </a:p>
        </p:txBody>
      </p:sp>
    </p:spTree>
    <p:extLst>
      <p:ext uri="{BB962C8B-B14F-4D97-AF65-F5344CB8AC3E}">
        <p14:creationId xmlns:p14="http://schemas.microsoft.com/office/powerpoint/2010/main" val="23945878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4" name="Afbeelding 4" descr="FLOR-12067-basis_ex-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85800" y="958257"/>
            <a:ext cx="7772400" cy="1102519"/>
          </a:xfrm>
        </p:spPr>
        <p:txBody>
          <a:bodyPr/>
          <a:lstStyle>
            <a:lvl1pPr algn="ctr">
              <a:defRPr sz="3000" b="1" i="0">
                <a:solidFill>
                  <a:schemeClr val="bg1"/>
                </a:solidFill>
                <a:latin typeface="Verdana"/>
                <a:cs typeface="Verdana"/>
              </a:defRPr>
            </a:lvl1pPr>
          </a:lstStyle>
          <a:p>
            <a:r>
              <a:rPr lang="nl-NL" smtClean="0"/>
              <a:t>Klik om de stijl te bewerken</a:t>
            </a:r>
            <a:endParaRPr lang="nl-NL" dirty="0"/>
          </a:p>
        </p:txBody>
      </p:sp>
      <p:sp>
        <p:nvSpPr>
          <p:cNvPr id="3" name="Subtitel 2"/>
          <p:cNvSpPr>
            <a:spLocks noGrp="1"/>
          </p:cNvSpPr>
          <p:nvPr>
            <p:ph type="subTitle" idx="1"/>
          </p:nvPr>
        </p:nvSpPr>
        <p:spPr>
          <a:xfrm>
            <a:off x="685800" y="2466769"/>
            <a:ext cx="7772400" cy="1314450"/>
          </a:xfrm>
        </p:spPr>
        <p:txBody>
          <a:bodyPr/>
          <a:lstStyle>
            <a:lvl1pPr marL="0" indent="0" algn="ctr">
              <a:buNone/>
              <a:defRPr sz="1800">
                <a:solidFill>
                  <a:srgbClr val="FFFFFF"/>
                </a:solidFill>
                <a:latin typeface="Verdana"/>
                <a:cs typeface="Verdan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smtClean="0"/>
              <a:t>Klik om de ondertitelstijl van het model te bewerken</a:t>
            </a:r>
            <a:endParaRPr lang="en-US" dirty="0" smtClean="0"/>
          </a:p>
        </p:txBody>
      </p:sp>
      <p:sp>
        <p:nvSpPr>
          <p:cNvPr id="5" name="Tijdelijke aanduiding voor datum 3"/>
          <p:cNvSpPr>
            <a:spLocks noGrp="1"/>
          </p:cNvSpPr>
          <p:nvPr>
            <p:ph type="dt" sz="half" idx="10"/>
          </p:nvPr>
        </p:nvSpPr>
        <p:spPr>
          <a:xfrm>
            <a:off x="3522663" y="3495675"/>
            <a:ext cx="2133600" cy="273844"/>
          </a:xfrm>
        </p:spPr>
        <p:txBody>
          <a:bodyPr/>
          <a:lstStyle>
            <a:lvl1pPr algn="ctr">
              <a:defRPr>
                <a:solidFill>
                  <a:schemeClr val="bg1"/>
                </a:solidFill>
              </a:defRPr>
            </a:lvl1pPr>
          </a:lstStyle>
          <a:p>
            <a:pPr>
              <a:defRPr/>
            </a:pPr>
            <a:fld id="{0985D3CF-B2B2-4CDA-9EFD-754AA5414B60}" type="datetime1">
              <a:rPr lang="nl-NL">
                <a:solidFill>
                  <a:prstClr val="white"/>
                </a:solidFill>
              </a:rPr>
              <a:pPr>
                <a:defRPr/>
              </a:pPr>
              <a:t>10-3-2021</a:t>
            </a:fld>
            <a:endParaRPr lang="nl-NL">
              <a:solidFill>
                <a:prstClr val="white"/>
              </a:solidFill>
            </a:endParaRPr>
          </a:p>
        </p:txBody>
      </p:sp>
    </p:spTree>
    <p:extLst>
      <p:ext uri="{BB962C8B-B14F-4D97-AF65-F5344CB8AC3E}">
        <p14:creationId xmlns:p14="http://schemas.microsoft.com/office/powerpoint/2010/main" val="6868553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pPr>
              <a:defRPr/>
            </a:pPr>
            <a:fld id="{453DF831-C4F9-490C-B918-205D8129B3DF}" type="datetime1">
              <a:rPr lang="nl-NL"/>
              <a:pPr>
                <a:defRPr/>
              </a:pPr>
              <a:t>10-3-2021</a:t>
            </a:fld>
            <a:endParaRPr lang="nl-NL"/>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fontAlgn="base">
              <a:spcBef>
                <a:spcPct val="50000"/>
              </a:spcBef>
              <a:spcAft>
                <a:spcPct val="0"/>
              </a:spcAft>
              <a:defRPr/>
            </a:pPr>
            <a:endParaRPr lang="nl-NL" sz="2400">
              <a:solidFill>
                <a:srgbClr val="FFFFFF"/>
              </a:solidFill>
            </a:endParaRPr>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50000"/>
              </a:spcBef>
              <a:spcAft>
                <a:spcPct val="0"/>
              </a:spcAft>
              <a:defRPr/>
            </a:pPr>
            <a:fld id="{24A45CDB-8C1A-4844-9DEB-40F5094EE1F8}" type="slidenum">
              <a:rPr lang="nl-NL" sz="2400">
                <a:solidFill>
                  <a:srgbClr val="FFFFFF"/>
                </a:solidFill>
              </a:rPr>
              <a:pPr fontAlgn="base">
                <a:spcBef>
                  <a:spcPct val="50000"/>
                </a:spcBef>
                <a:spcAft>
                  <a:spcPct val="0"/>
                </a:spcAft>
                <a:defRPr/>
              </a:pPr>
              <a:t>‹nr.›</a:t>
            </a:fld>
            <a:endParaRPr lang="nl-NL" sz="2400">
              <a:solidFill>
                <a:srgbClr val="FFFFFF"/>
              </a:solidFill>
            </a:endParaRPr>
          </a:p>
        </p:txBody>
      </p:sp>
    </p:spTree>
    <p:extLst>
      <p:ext uri="{BB962C8B-B14F-4D97-AF65-F5344CB8AC3E}">
        <p14:creationId xmlns:p14="http://schemas.microsoft.com/office/powerpoint/2010/main" val="5669258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3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a:xfrm>
            <a:off x="457200" y="4767263"/>
            <a:ext cx="2133600" cy="273844"/>
          </a:xfrm>
        </p:spPr>
        <p:txBody>
          <a:bodyPr/>
          <a:lstStyle>
            <a:lvl1pPr>
              <a:defRPr/>
            </a:lvl1pPr>
          </a:lstStyle>
          <a:p>
            <a:pPr>
              <a:defRPr/>
            </a:pPr>
            <a:fld id="{0419A3D9-5612-4CCB-A11C-11B610E7E7BF}" type="datetime1">
              <a:rPr lang="nl-NL"/>
              <a:pPr>
                <a:defRPr/>
              </a:pPr>
              <a:t>10-3-2021</a:t>
            </a:fld>
            <a:endParaRPr lang="nl-NL"/>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fontAlgn="base">
              <a:spcBef>
                <a:spcPct val="50000"/>
              </a:spcBef>
              <a:spcAft>
                <a:spcPct val="0"/>
              </a:spcAft>
              <a:defRPr/>
            </a:pPr>
            <a:endParaRPr lang="nl-NL" sz="2400">
              <a:solidFill>
                <a:srgbClr val="FFFFFF"/>
              </a:solidFill>
            </a:endParaRPr>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50000"/>
              </a:spcBef>
              <a:spcAft>
                <a:spcPct val="0"/>
              </a:spcAft>
              <a:defRPr/>
            </a:pPr>
            <a:fld id="{E6B87196-90D4-4172-8109-FDFF7BE30F38}" type="slidenum">
              <a:rPr lang="nl-NL" sz="2400">
                <a:solidFill>
                  <a:srgbClr val="FFFFFF"/>
                </a:solidFill>
              </a:rPr>
              <a:pPr fontAlgn="base">
                <a:spcBef>
                  <a:spcPct val="50000"/>
                </a:spcBef>
                <a:spcAft>
                  <a:spcPct val="0"/>
                </a:spcAft>
                <a:defRPr/>
              </a:pPr>
              <a:t>‹nr.›</a:t>
            </a:fld>
            <a:endParaRPr lang="nl-NL" sz="2400">
              <a:solidFill>
                <a:srgbClr val="FFFFFF"/>
              </a:solidFill>
            </a:endParaRPr>
          </a:p>
        </p:txBody>
      </p:sp>
    </p:spTree>
    <p:extLst>
      <p:ext uri="{BB962C8B-B14F-4D97-AF65-F5344CB8AC3E}">
        <p14:creationId xmlns:p14="http://schemas.microsoft.com/office/powerpoint/2010/main" val="16716991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3"/>
          <p:cNvSpPr>
            <a:spLocks noGrp="1"/>
          </p:cNvSpPr>
          <p:nvPr>
            <p:ph type="dt" sz="half" idx="10"/>
          </p:nvPr>
        </p:nvSpPr>
        <p:spPr>
          <a:xfrm>
            <a:off x="457200" y="4767263"/>
            <a:ext cx="2133600" cy="273844"/>
          </a:xfrm>
        </p:spPr>
        <p:txBody>
          <a:bodyPr/>
          <a:lstStyle>
            <a:lvl1pPr>
              <a:defRPr/>
            </a:lvl1pPr>
          </a:lstStyle>
          <a:p>
            <a:pPr>
              <a:defRPr/>
            </a:pPr>
            <a:fld id="{5AF8B49C-FE08-4D9F-BB7E-7FF9C1F7DE49}" type="datetime1">
              <a:rPr lang="nl-NL"/>
              <a:pPr>
                <a:defRPr/>
              </a:pPr>
              <a:t>10-3-2021</a:t>
            </a:fld>
            <a:endParaRPr lang="nl-NL"/>
          </a:p>
        </p:txBody>
      </p:sp>
      <p:sp>
        <p:nvSpPr>
          <p:cNvPr id="6"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fontAlgn="base">
              <a:spcBef>
                <a:spcPct val="50000"/>
              </a:spcBef>
              <a:spcAft>
                <a:spcPct val="0"/>
              </a:spcAft>
              <a:defRPr/>
            </a:pPr>
            <a:endParaRPr lang="nl-NL" sz="2400">
              <a:solidFill>
                <a:srgbClr val="FFFFFF"/>
              </a:solidFill>
            </a:endParaRPr>
          </a:p>
        </p:txBody>
      </p:sp>
      <p:sp>
        <p:nvSpPr>
          <p:cNvPr id="7"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50000"/>
              </a:spcBef>
              <a:spcAft>
                <a:spcPct val="0"/>
              </a:spcAft>
              <a:defRPr/>
            </a:pPr>
            <a:fld id="{7DD257F1-129D-4E01-9AFB-99DDF81CE036}" type="slidenum">
              <a:rPr lang="nl-NL" sz="2400">
                <a:solidFill>
                  <a:srgbClr val="FFFFFF"/>
                </a:solidFill>
              </a:rPr>
              <a:pPr fontAlgn="base">
                <a:spcBef>
                  <a:spcPct val="50000"/>
                </a:spcBef>
                <a:spcAft>
                  <a:spcPct val="0"/>
                </a:spcAft>
                <a:defRPr/>
              </a:pPr>
              <a:t>‹nr.›</a:t>
            </a:fld>
            <a:endParaRPr lang="nl-NL" sz="2400">
              <a:solidFill>
                <a:srgbClr val="FFFFFF"/>
              </a:solidFill>
            </a:endParaRPr>
          </a:p>
        </p:txBody>
      </p:sp>
    </p:spTree>
    <p:extLst>
      <p:ext uri="{BB962C8B-B14F-4D97-AF65-F5344CB8AC3E}">
        <p14:creationId xmlns:p14="http://schemas.microsoft.com/office/powerpoint/2010/main" val="4209456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3"/>
          <p:cNvSpPr>
            <a:spLocks noGrp="1"/>
          </p:cNvSpPr>
          <p:nvPr>
            <p:ph type="dt" sz="half" idx="10"/>
          </p:nvPr>
        </p:nvSpPr>
        <p:spPr>
          <a:xfrm>
            <a:off x="457200" y="4767263"/>
            <a:ext cx="2133600" cy="273844"/>
          </a:xfrm>
        </p:spPr>
        <p:txBody>
          <a:bodyPr/>
          <a:lstStyle>
            <a:lvl1pPr>
              <a:defRPr/>
            </a:lvl1pPr>
          </a:lstStyle>
          <a:p>
            <a:fld id="{D38F47F0-A072-4068-BE8F-34C6AB2525D1}" type="datetime1">
              <a:rPr lang="nl-NL" smtClean="0"/>
              <a:pPr/>
              <a:t>10-3-2021</a:t>
            </a:fld>
            <a:endParaRPr lang="nl-NL"/>
          </a:p>
        </p:txBody>
      </p:sp>
      <p:sp>
        <p:nvSpPr>
          <p:cNvPr id="4"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a:defRPr/>
            </a:pPr>
            <a:endParaRPr lang="nl-NL"/>
          </a:p>
        </p:txBody>
      </p:sp>
      <p:sp>
        <p:nvSpPr>
          <p:cNvPr id="5"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5FC22573-B4A0-4A41-918B-C9CF8D9FF2C4}" type="slidenum">
              <a:rPr lang="nl-NL" smtClean="0"/>
              <a:pPr/>
              <a:t>‹nr.›</a:t>
            </a:fld>
            <a:endParaRPr lang="nl-NL"/>
          </a:p>
        </p:txBody>
      </p:sp>
    </p:spTree>
    <p:extLst>
      <p:ext uri="{BB962C8B-B14F-4D97-AF65-F5344CB8AC3E}">
        <p14:creationId xmlns:p14="http://schemas.microsoft.com/office/powerpoint/2010/main" val="9641270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3"/>
          <p:cNvSpPr>
            <a:spLocks noGrp="1"/>
          </p:cNvSpPr>
          <p:nvPr>
            <p:ph type="dt" sz="half" idx="10"/>
          </p:nvPr>
        </p:nvSpPr>
        <p:spPr>
          <a:xfrm>
            <a:off x="457200" y="4767263"/>
            <a:ext cx="2133600" cy="273844"/>
          </a:xfrm>
        </p:spPr>
        <p:txBody>
          <a:bodyPr/>
          <a:lstStyle>
            <a:lvl1pPr>
              <a:defRPr/>
            </a:lvl1pPr>
          </a:lstStyle>
          <a:p>
            <a:pPr>
              <a:defRPr/>
            </a:pPr>
            <a:fld id="{864FAD7E-FB48-4B18-89E3-913ACEBFDF76}" type="datetime1">
              <a:rPr lang="nl-NL"/>
              <a:pPr>
                <a:defRPr/>
              </a:pPr>
              <a:t>10-3-2021</a:t>
            </a:fld>
            <a:endParaRPr lang="nl-NL"/>
          </a:p>
        </p:txBody>
      </p:sp>
      <p:sp>
        <p:nvSpPr>
          <p:cNvPr id="8"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fontAlgn="base">
              <a:spcBef>
                <a:spcPct val="50000"/>
              </a:spcBef>
              <a:spcAft>
                <a:spcPct val="0"/>
              </a:spcAft>
              <a:defRPr/>
            </a:pPr>
            <a:endParaRPr lang="nl-NL" sz="2400">
              <a:solidFill>
                <a:srgbClr val="FFFFFF"/>
              </a:solidFill>
            </a:endParaRPr>
          </a:p>
        </p:txBody>
      </p:sp>
      <p:sp>
        <p:nvSpPr>
          <p:cNvPr id="9"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50000"/>
              </a:spcBef>
              <a:spcAft>
                <a:spcPct val="0"/>
              </a:spcAft>
              <a:defRPr/>
            </a:pPr>
            <a:fld id="{A6734041-AC34-4AA4-B043-37565DB9BD82}" type="slidenum">
              <a:rPr lang="nl-NL" sz="2400">
                <a:solidFill>
                  <a:srgbClr val="FFFFFF"/>
                </a:solidFill>
              </a:rPr>
              <a:pPr fontAlgn="base">
                <a:spcBef>
                  <a:spcPct val="50000"/>
                </a:spcBef>
                <a:spcAft>
                  <a:spcPct val="0"/>
                </a:spcAft>
                <a:defRPr/>
              </a:pPr>
              <a:t>‹nr.›</a:t>
            </a:fld>
            <a:endParaRPr lang="nl-NL" sz="2400">
              <a:solidFill>
                <a:srgbClr val="FFFFFF"/>
              </a:solidFill>
            </a:endParaRPr>
          </a:p>
        </p:txBody>
      </p:sp>
    </p:spTree>
    <p:extLst>
      <p:ext uri="{BB962C8B-B14F-4D97-AF65-F5344CB8AC3E}">
        <p14:creationId xmlns:p14="http://schemas.microsoft.com/office/powerpoint/2010/main" val="38646205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3"/>
          <p:cNvSpPr>
            <a:spLocks noGrp="1"/>
          </p:cNvSpPr>
          <p:nvPr>
            <p:ph type="dt" sz="half" idx="10"/>
          </p:nvPr>
        </p:nvSpPr>
        <p:spPr>
          <a:xfrm>
            <a:off x="457200" y="4767263"/>
            <a:ext cx="2133600" cy="273844"/>
          </a:xfrm>
        </p:spPr>
        <p:txBody>
          <a:bodyPr/>
          <a:lstStyle>
            <a:lvl1pPr>
              <a:defRPr/>
            </a:lvl1pPr>
          </a:lstStyle>
          <a:p>
            <a:pPr>
              <a:defRPr/>
            </a:pPr>
            <a:fld id="{3BB8CC77-0562-4D11-AE5F-9BD7B17D64E7}" type="datetime1">
              <a:rPr lang="nl-NL"/>
              <a:pPr>
                <a:defRPr/>
              </a:pPr>
              <a:t>10-3-2021</a:t>
            </a:fld>
            <a:endParaRPr lang="nl-NL"/>
          </a:p>
        </p:txBody>
      </p:sp>
      <p:sp>
        <p:nvSpPr>
          <p:cNvPr id="4"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fontAlgn="base">
              <a:spcBef>
                <a:spcPct val="50000"/>
              </a:spcBef>
              <a:spcAft>
                <a:spcPct val="0"/>
              </a:spcAft>
              <a:defRPr/>
            </a:pPr>
            <a:endParaRPr lang="nl-NL" sz="2400">
              <a:solidFill>
                <a:srgbClr val="FFFFFF"/>
              </a:solidFill>
            </a:endParaRPr>
          </a:p>
        </p:txBody>
      </p:sp>
      <p:sp>
        <p:nvSpPr>
          <p:cNvPr id="5"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50000"/>
              </a:spcBef>
              <a:spcAft>
                <a:spcPct val="0"/>
              </a:spcAft>
              <a:defRPr/>
            </a:pPr>
            <a:fld id="{C4245D52-12C8-46D0-BA35-20E8B9A4AA03}" type="slidenum">
              <a:rPr lang="nl-NL" sz="2400">
                <a:solidFill>
                  <a:srgbClr val="FFFFFF"/>
                </a:solidFill>
              </a:rPr>
              <a:pPr fontAlgn="base">
                <a:spcBef>
                  <a:spcPct val="50000"/>
                </a:spcBef>
                <a:spcAft>
                  <a:spcPct val="0"/>
                </a:spcAft>
                <a:defRPr/>
              </a:pPr>
              <a:t>‹nr.›</a:t>
            </a:fld>
            <a:endParaRPr lang="nl-NL" sz="2400">
              <a:solidFill>
                <a:srgbClr val="FFFFFF"/>
              </a:solidFill>
            </a:endParaRPr>
          </a:p>
        </p:txBody>
      </p:sp>
    </p:spTree>
    <p:extLst>
      <p:ext uri="{BB962C8B-B14F-4D97-AF65-F5344CB8AC3E}">
        <p14:creationId xmlns:p14="http://schemas.microsoft.com/office/powerpoint/2010/main" val="31852773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a:xfrm>
            <a:off x="457200" y="4767263"/>
            <a:ext cx="2133600" cy="273844"/>
          </a:xfrm>
        </p:spPr>
        <p:txBody>
          <a:bodyPr/>
          <a:lstStyle>
            <a:lvl1pPr>
              <a:defRPr/>
            </a:lvl1pPr>
          </a:lstStyle>
          <a:p>
            <a:pPr>
              <a:defRPr/>
            </a:pPr>
            <a:fld id="{C160F222-6001-4B7E-9863-47F182658C81}" type="datetime1">
              <a:rPr lang="nl-NL"/>
              <a:pPr>
                <a:defRPr/>
              </a:pPr>
              <a:t>10-3-2021</a:t>
            </a:fld>
            <a:endParaRPr lang="nl-NL"/>
          </a:p>
        </p:txBody>
      </p:sp>
      <p:sp>
        <p:nvSpPr>
          <p:cNvPr id="3"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fontAlgn="base">
              <a:spcBef>
                <a:spcPct val="50000"/>
              </a:spcBef>
              <a:spcAft>
                <a:spcPct val="0"/>
              </a:spcAft>
              <a:defRPr/>
            </a:pPr>
            <a:endParaRPr lang="nl-NL" sz="2400">
              <a:solidFill>
                <a:srgbClr val="FFFFFF"/>
              </a:solidFill>
            </a:endParaRPr>
          </a:p>
        </p:txBody>
      </p:sp>
      <p:sp>
        <p:nvSpPr>
          <p:cNvPr id="4"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50000"/>
              </a:spcBef>
              <a:spcAft>
                <a:spcPct val="0"/>
              </a:spcAft>
              <a:defRPr/>
            </a:pPr>
            <a:fld id="{FC4E0F44-BA64-4061-BF50-15A94AA17DF6}" type="slidenum">
              <a:rPr lang="nl-NL" sz="2400">
                <a:solidFill>
                  <a:srgbClr val="FFFFFF"/>
                </a:solidFill>
              </a:rPr>
              <a:pPr fontAlgn="base">
                <a:spcBef>
                  <a:spcPct val="50000"/>
                </a:spcBef>
                <a:spcAft>
                  <a:spcPct val="0"/>
                </a:spcAft>
                <a:defRPr/>
              </a:pPr>
              <a:t>‹nr.›</a:t>
            </a:fld>
            <a:endParaRPr lang="nl-NL" sz="2400">
              <a:solidFill>
                <a:srgbClr val="FFFFFF"/>
              </a:solidFill>
            </a:endParaRPr>
          </a:p>
        </p:txBody>
      </p:sp>
    </p:spTree>
    <p:extLst>
      <p:ext uri="{BB962C8B-B14F-4D97-AF65-F5344CB8AC3E}">
        <p14:creationId xmlns:p14="http://schemas.microsoft.com/office/powerpoint/2010/main" val="24090826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15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smtClean="0"/>
              <a:t>Klik om de modelstijlen te bewerken</a:t>
            </a:r>
          </a:p>
        </p:txBody>
      </p:sp>
      <p:sp>
        <p:nvSpPr>
          <p:cNvPr id="5" name="Tijdelijke aanduiding voor datum 3"/>
          <p:cNvSpPr>
            <a:spLocks noGrp="1"/>
          </p:cNvSpPr>
          <p:nvPr>
            <p:ph type="dt" sz="half" idx="10"/>
          </p:nvPr>
        </p:nvSpPr>
        <p:spPr>
          <a:xfrm>
            <a:off x="457200" y="4767263"/>
            <a:ext cx="2133600" cy="273844"/>
          </a:xfrm>
        </p:spPr>
        <p:txBody>
          <a:bodyPr/>
          <a:lstStyle>
            <a:lvl1pPr>
              <a:defRPr/>
            </a:lvl1pPr>
          </a:lstStyle>
          <a:p>
            <a:pPr>
              <a:defRPr/>
            </a:pPr>
            <a:fld id="{6F914302-D238-4DE2-BF0C-55D6DB401307}" type="datetime1">
              <a:rPr lang="nl-NL"/>
              <a:pPr>
                <a:defRPr/>
              </a:pPr>
              <a:t>10-3-2021</a:t>
            </a:fld>
            <a:endParaRPr lang="nl-NL"/>
          </a:p>
        </p:txBody>
      </p:sp>
      <p:sp>
        <p:nvSpPr>
          <p:cNvPr id="6"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fontAlgn="base">
              <a:spcBef>
                <a:spcPct val="50000"/>
              </a:spcBef>
              <a:spcAft>
                <a:spcPct val="0"/>
              </a:spcAft>
              <a:defRPr/>
            </a:pPr>
            <a:endParaRPr lang="nl-NL" sz="2400">
              <a:solidFill>
                <a:srgbClr val="FFFFFF"/>
              </a:solidFill>
            </a:endParaRPr>
          </a:p>
        </p:txBody>
      </p:sp>
      <p:sp>
        <p:nvSpPr>
          <p:cNvPr id="7"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50000"/>
              </a:spcBef>
              <a:spcAft>
                <a:spcPct val="0"/>
              </a:spcAft>
              <a:defRPr/>
            </a:pPr>
            <a:fld id="{566968C4-EDBE-4117-A4BC-C930F4CDF892}" type="slidenum">
              <a:rPr lang="nl-NL" sz="2400">
                <a:solidFill>
                  <a:srgbClr val="FFFFFF"/>
                </a:solidFill>
              </a:rPr>
              <a:pPr fontAlgn="base">
                <a:spcBef>
                  <a:spcPct val="50000"/>
                </a:spcBef>
                <a:spcAft>
                  <a:spcPct val="0"/>
                </a:spcAft>
                <a:defRPr/>
              </a:pPr>
              <a:t>‹nr.›</a:t>
            </a:fld>
            <a:endParaRPr lang="nl-NL" sz="2400">
              <a:solidFill>
                <a:srgbClr val="FFFFFF"/>
              </a:solidFill>
            </a:endParaRPr>
          </a:p>
        </p:txBody>
      </p:sp>
    </p:spTree>
    <p:extLst>
      <p:ext uri="{BB962C8B-B14F-4D97-AF65-F5344CB8AC3E}">
        <p14:creationId xmlns:p14="http://schemas.microsoft.com/office/powerpoint/2010/main" val="12411045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15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nl-NL" noProof="0" smtClean="0"/>
              <a:t>Klik op het pictogram als u een afbeelding wilt toevoegen</a:t>
            </a:r>
          </a:p>
        </p:txBody>
      </p:sp>
      <p:sp>
        <p:nvSpPr>
          <p:cNvPr id="4" name="Tijdelijke aanduiding voor tekst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smtClean="0"/>
              <a:t>Klik om de modelstijlen te bewerken</a:t>
            </a:r>
          </a:p>
        </p:txBody>
      </p:sp>
      <p:sp>
        <p:nvSpPr>
          <p:cNvPr id="5" name="Tijdelijke aanduiding voor datum 3"/>
          <p:cNvSpPr>
            <a:spLocks noGrp="1"/>
          </p:cNvSpPr>
          <p:nvPr>
            <p:ph type="dt" sz="half" idx="10"/>
          </p:nvPr>
        </p:nvSpPr>
        <p:spPr>
          <a:xfrm>
            <a:off x="457200" y="4767263"/>
            <a:ext cx="2133600" cy="273844"/>
          </a:xfrm>
        </p:spPr>
        <p:txBody>
          <a:bodyPr/>
          <a:lstStyle>
            <a:lvl1pPr>
              <a:defRPr/>
            </a:lvl1pPr>
          </a:lstStyle>
          <a:p>
            <a:pPr>
              <a:defRPr/>
            </a:pPr>
            <a:fld id="{60B030BF-E711-4C70-B86A-096C405A91B7}" type="datetime1">
              <a:rPr lang="nl-NL"/>
              <a:pPr>
                <a:defRPr/>
              </a:pPr>
              <a:t>10-3-2021</a:t>
            </a:fld>
            <a:endParaRPr lang="nl-NL"/>
          </a:p>
        </p:txBody>
      </p:sp>
      <p:sp>
        <p:nvSpPr>
          <p:cNvPr id="6"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fontAlgn="base">
              <a:spcBef>
                <a:spcPct val="50000"/>
              </a:spcBef>
              <a:spcAft>
                <a:spcPct val="0"/>
              </a:spcAft>
              <a:defRPr/>
            </a:pPr>
            <a:endParaRPr lang="nl-NL" sz="2400">
              <a:solidFill>
                <a:srgbClr val="FFFFFF"/>
              </a:solidFill>
            </a:endParaRPr>
          </a:p>
        </p:txBody>
      </p:sp>
      <p:sp>
        <p:nvSpPr>
          <p:cNvPr id="7"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50000"/>
              </a:spcBef>
              <a:spcAft>
                <a:spcPct val="0"/>
              </a:spcAft>
              <a:defRPr/>
            </a:pPr>
            <a:fld id="{DC380720-A125-4687-9594-BDACFD33FF57}" type="slidenum">
              <a:rPr lang="nl-NL" sz="2400">
                <a:solidFill>
                  <a:srgbClr val="FFFFFF"/>
                </a:solidFill>
              </a:rPr>
              <a:pPr fontAlgn="base">
                <a:spcBef>
                  <a:spcPct val="50000"/>
                </a:spcBef>
                <a:spcAft>
                  <a:spcPct val="0"/>
                </a:spcAft>
                <a:defRPr/>
              </a:pPr>
              <a:t>‹nr.›</a:t>
            </a:fld>
            <a:endParaRPr lang="nl-NL" sz="2400">
              <a:solidFill>
                <a:srgbClr val="FFFFFF"/>
              </a:solidFill>
            </a:endParaRPr>
          </a:p>
        </p:txBody>
      </p:sp>
    </p:spTree>
    <p:extLst>
      <p:ext uri="{BB962C8B-B14F-4D97-AF65-F5344CB8AC3E}">
        <p14:creationId xmlns:p14="http://schemas.microsoft.com/office/powerpoint/2010/main" val="23667463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4767263"/>
            <a:ext cx="2133600" cy="273844"/>
          </a:xfrm>
        </p:spPr>
        <p:txBody>
          <a:bodyPr/>
          <a:lstStyle>
            <a:lvl1pPr>
              <a:defRPr/>
            </a:lvl1pPr>
          </a:lstStyle>
          <a:p>
            <a:pPr>
              <a:defRPr/>
            </a:pPr>
            <a:fld id="{D8D52A85-1641-4317-95F1-396F12F61E64}" type="datetime1">
              <a:rPr lang="nl-NL"/>
              <a:pPr>
                <a:defRPr/>
              </a:pPr>
              <a:t>10-3-2021</a:t>
            </a:fld>
            <a:endParaRPr lang="nl-NL"/>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fontAlgn="base">
              <a:spcBef>
                <a:spcPct val="50000"/>
              </a:spcBef>
              <a:spcAft>
                <a:spcPct val="0"/>
              </a:spcAft>
              <a:defRPr/>
            </a:pPr>
            <a:endParaRPr lang="nl-NL" sz="2400">
              <a:solidFill>
                <a:srgbClr val="FFFFFF"/>
              </a:solidFill>
            </a:endParaRPr>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50000"/>
              </a:spcBef>
              <a:spcAft>
                <a:spcPct val="0"/>
              </a:spcAft>
              <a:defRPr/>
            </a:pPr>
            <a:fld id="{F93EA562-3DB8-48D2-B6CF-2D21D4477CF0}" type="slidenum">
              <a:rPr lang="nl-NL" sz="2400">
                <a:solidFill>
                  <a:srgbClr val="FFFFFF"/>
                </a:solidFill>
              </a:rPr>
              <a:pPr fontAlgn="base">
                <a:spcBef>
                  <a:spcPct val="50000"/>
                </a:spcBef>
                <a:spcAft>
                  <a:spcPct val="0"/>
                </a:spcAft>
                <a:defRPr/>
              </a:pPr>
              <a:t>‹nr.›</a:t>
            </a:fld>
            <a:endParaRPr lang="nl-NL" sz="2400">
              <a:solidFill>
                <a:srgbClr val="FFFFFF"/>
              </a:solidFill>
            </a:endParaRPr>
          </a:p>
        </p:txBody>
      </p:sp>
    </p:spTree>
    <p:extLst>
      <p:ext uri="{BB962C8B-B14F-4D97-AF65-F5344CB8AC3E}">
        <p14:creationId xmlns:p14="http://schemas.microsoft.com/office/powerpoint/2010/main" val="25751871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05979"/>
            <a:ext cx="2057400" cy="4388644"/>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05979"/>
            <a:ext cx="6019800" cy="438864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4767263"/>
            <a:ext cx="2133600" cy="273844"/>
          </a:xfrm>
        </p:spPr>
        <p:txBody>
          <a:bodyPr/>
          <a:lstStyle>
            <a:lvl1pPr>
              <a:defRPr/>
            </a:lvl1pPr>
          </a:lstStyle>
          <a:p>
            <a:pPr>
              <a:defRPr/>
            </a:pPr>
            <a:fld id="{25A976D9-5A1B-4E51-A38A-B6577396937A}" type="datetime1">
              <a:rPr lang="nl-NL"/>
              <a:pPr>
                <a:defRPr/>
              </a:pPr>
              <a:t>10-3-2021</a:t>
            </a:fld>
            <a:endParaRPr lang="nl-NL"/>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fontAlgn="base">
              <a:spcBef>
                <a:spcPct val="50000"/>
              </a:spcBef>
              <a:spcAft>
                <a:spcPct val="0"/>
              </a:spcAft>
              <a:defRPr/>
            </a:pPr>
            <a:endParaRPr lang="nl-NL" sz="2400">
              <a:solidFill>
                <a:srgbClr val="FFFFFF"/>
              </a:solidFill>
            </a:endParaRPr>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50000"/>
              </a:spcBef>
              <a:spcAft>
                <a:spcPct val="0"/>
              </a:spcAft>
              <a:defRPr/>
            </a:pPr>
            <a:fld id="{4F8E2ED2-AC07-4DA9-A825-18225A686023}" type="slidenum">
              <a:rPr lang="nl-NL" sz="2400">
                <a:solidFill>
                  <a:srgbClr val="FFFFFF"/>
                </a:solidFill>
              </a:rPr>
              <a:pPr fontAlgn="base">
                <a:spcBef>
                  <a:spcPct val="50000"/>
                </a:spcBef>
                <a:spcAft>
                  <a:spcPct val="0"/>
                </a:spcAft>
                <a:defRPr/>
              </a:pPr>
              <a:t>‹nr.›</a:t>
            </a:fld>
            <a:endParaRPr lang="nl-NL" sz="2400">
              <a:solidFill>
                <a:srgbClr val="FFFFFF"/>
              </a:solidFill>
            </a:endParaRPr>
          </a:p>
        </p:txBody>
      </p:sp>
    </p:spTree>
    <p:extLst>
      <p:ext uri="{BB962C8B-B14F-4D97-AF65-F5344CB8AC3E}">
        <p14:creationId xmlns:p14="http://schemas.microsoft.com/office/powerpoint/2010/main" val="16704780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341340"/>
            <a:ext cx="6270922" cy="1573670"/>
          </a:xfrm>
        </p:spPr>
        <p:txBody>
          <a:bodyPr anchor="b">
            <a:noAutofit/>
          </a:bodyPr>
          <a:lstStyle>
            <a:lvl1pPr algn="ctr">
              <a:defRPr sz="5400" cap="all" baseline="0">
                <a:solidFill>
                  <a:schemeClr val="tx2"/>
                </a:solidFill>
              </a:defRPr>
            </a:lvl1pPr>
          </a:lstStyle>
          <a:p>
            <a:r>
              <a:rPr lang="nl-NL" smtClean="0"/>
              <a:t>Klik om de stijl te bewerken</a:t>
            </a:r>
            <a:endParaRPr lang="en-US" dirty="0"/>
          </a:p>
        </p:txBody>
      </p:sp>
      <p:sp>
        <p:nvSpPr>
          <p:cNvPr id="3" name="Subtitle 2"/>
          <p:cNvSpPr>
            <a:spLocks noGrp="1"/>
          </p:cNvSpPr>
          <p:nvPr>
            <p:ph type="subTitle" idx="1"/>
          </p:nvPr>
        </p:nvSpPr>
        <p:spPr>
          <a:xfrm>
            <a:off x="2009930" y="2967210"/>
            <a:ext cx="5123755" cy="814678"/>
          </a:xfrm>
        </p:spPr>
        <p:txBody>
          <a:bodyPr>
            <a:normAutofit/>
          </a:bodyPr>
          <a:lstStyle>
            <a:lvl1pPr marL="0" indent="0" algn="ctr">
              <a:lnSpc>
                <a:spcPct val="112000"/>
              </a:lnSpc>
              <a:spcBef>
                <a:spcPts val="0"/>
              </a:spcBef>
              <a:spcAft>
                <a:spcPts val="0"/>
              </a:spcAft>
              <a:buNone/>
              <a:defRPr sz="1725"/>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a:off x="564644" y="4840039"/>
            <a:ext cx="1205958" cy="303461"/>
          </a:xfrm>
        </p:spPr>
        <p:txBody>
          <a:bodyPr/>
          <a:lstStyle>
            <a:lvl1pPr>
              <a:defRPr baseline="0">
                <a:solidFill>
                  <a:schemeClr val="tx2"/>
                </a:solidFill>
              </a:defRPr>
            </a:lvl1pPr>
          </a:lstStyle>
          <a:p>
            <a:pPr>
              <a:defRPr/>
            </a:pPr>
            <a:fld id="{753492B0-9947-4703-AA84-4A65064A022D}" type="datetime1">
              <a:rPr lang="nl-NL" altLang="nl-NL" smtClean="0">
                <a:solidFill>
                  <a:srgbClr val="111565"/>
                </a:solidFill>
              </a:rPr>
              <a:pPr>
                <a:defRPr/>
              </a:pPr>
              <a:t>10-3-2021</a:t>
            </a:fld>
            <a:endParaRPr lang="nl-NL" altLang="nl-NL">
              <a:solidFill>
                <a:srgbClr val="111565"/>
              </a:solidFill>
            </a:endParaRPr>
          </a:p>
        </p:txBody>
      </p:sp>
      <p:sp>
        <p:nvSpPr>
          <p:cNvPr id="5" name="Footer Placeholder 4"/>
          <p:cNvSpPr>
            <a:spLocks noGrp="1"/>
          </p:cNvSpPr>
          <p:nvPr>
            <p:ph type="ftr" sz="quarter" idx="11"/>
          </p:nvPr>
        </p:nvSpPr>
        <p:spPr>
          <a:xfrm>
            <a:off x="1938041" y="4840039"/>
            <a:ext cx="5267533" cy="303461"/>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4840039"/>
            <a:ext cx="1197219" cy="303461"/>
          </a:xfrm>
        </p:spPr>
        <p:txBody>
          <a:bodyPr/>
          <a:lstStyle>
            <a:lvl1pPr>
              <a:defRPr baseline="0">
                <a:solidFill>
                  <a:schemeClr val="tx2"/>
                </a:solidFill>
              </a:defRPr>
            </a:lvl1pPr>
          </a:lstStyle>
          <a:p>
            <a:fld id="{D57F1E4F-1CFF-5643-939E-02111984F565}" type="slidenum">
              <a:rPr lang="en-US" smtClean="0"/>
              <a:t>‹nr.›</a:t>
            </a:fld>
            <a:endParaRPr lang="en-US" dirty="0"/>
          </a:p>
        </p:txBody>
      </p:sp>
      <p:grpSp>
        <p:nvGrpSpPr>
          <p:cNvPr id="7" name="Group 6"/>
          <p:cNvGrpSpPr/>
          <p:nvPr/>
        </p:nvGrpSpPr>
        <p:grpSpPr>
          <a:xfrm>
            <a:off x="564644" y="558352"/>
            <a:ext cx="8005588" cy="4012253"/>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398706715"/>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pPr>
              <a:defRPr/>
            </a:pPr>
            <a:fld id="{E92F7861-01E0-463C-8925-227899732788}" type="datetime1">
              <a:rPr lang="nl-NL" altLang="nl-NL" smtClean="0">
                <a:solidFill>
                  <a:srgbClr val="111565"/>
                </a:solidFill>
              </a:rPr>
              <a:pPr>
                <a:defRPr/>
              </a:pPr>
              <a:t>10-3-2021</a:t>
            </a:fld>
            <a:endParaRPr lang="nl-NL" altLang="nl-NL">
              <a:solidFill>
                <a:srgbClr val="111565"/>
              </a:solidFill>
            </a:endParaRPr>
          </a:p>
        </p:txBody>
      </p:sp>
      <p:sp>
        <p:nvSpPr>
          <p:cNvPr id="5" name="Footer Placeholder 4"/>
          <p:cNvSpPr>
            <a:spLocks noGrp="1"/>
          </p:cNvSpPr>
          <p:nvPr>
            <p:ph type="ftr" sz="quarter" idx="11"/>
          </p:nvPr>
        </p:nvSpPr>
        <p:spPr/>
        <p:txBody>
          <a:bodyPr/>
          <a:lstStyle/>
          <a:p>
            <a:pPr>
              <a:defRPr/>
            </a:pPr>
            <a:endParaRPr lang="nl-NL">
              <a:solidFill>
                <a:srgbClr val="111565"/>
              </a:solidFill>
            </a:endParaRPr>
          </a:p>
        </p:txBody>
      </p:sp>
      <p:sp>
        <p:nvSpPr>
          <p:cNvPr id="6" name="Slide Number Placeholder 5"/>
          <p:cNvSpPr>
            <a:spLocks noGrp="1"/>
          </p:cNvSpPr>
          <p:nvPr>
            <p:ph type="sldNum" sz="quarter" idx="12"/>
          </p:nvPr>
        </p:nvSpPr>
        <p:spPr/>
        <p:txBody>
          <a:bodyPr/>
          <a:lstStyle/>
          <a:p>
            <a:pPr>
              <a:defRPr/>
            </a:pPr>
            <a:fld id="{B785BD61-C4C4-4765-AE6B-55A89657269D}" type="slidenum">
              <a:rPr lang="nl-NL" altLang="nl-NL" smtClean="0">
                <a:solidFill>
                  <a:srgbClr val="111565"/>
                </a:solidFill>
              </a:rPr>
              <a:pPr>
                <a:defRPr/>
              </a:pPr>
              <a:t>‹nr.›</a:t>
            </a:fld>
            <a:endParaRPr lang="nl-NL" altLang="nl-NL">
              <a:solidFill>
                <a:srgbClr val="111565"/>
              </a:solidFill>
            </a:endParaRPr>
          </a:p>
        </p:txBody>
      </p:sp>
    </p:spTree>
    <p:extLst>
      <p:ext uri="{BB962C8B-B14F-4D97-AF65-F5344CB8AC3E}">
        <p14:creationId xmlns:p14="http://schemas.microsoft.com/office/powerpoint/2010/main" val="34443424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976020"/>
            <a:ext cx="7209728" cy="2139553"/>
          </a:xfrm>
        </p:spPr>
        <p:txBody>
          <a:bodyPr anchor="b">
            <a:normAutofit/>
          </a:bodyPr>
          <a:lstStyle>
            <a:lvl1pPr algn="r">
              <a:defRPr sz="5400" cap="all" baseline="0">
                <a:solidFill>
                  <a:schemeClr val="tx2"/>
                </a:solidFill>
              </a:defRPr>
            </a:lvl1pPr>
          </a:lstStyle>
          <a:p>
            <a:r>
              <a:rPr lang="nl-NL" smtClean="0"/>
              <a:t>Klik om de stijl te bewerken</a:t>
            </a:r>
            <a:endParaRPr lang="en-US" dirty="0"/>
          </a:p>
        </p:txBody>
      </p:sp>
      <p:sp>
        <p:nvSpPr>
          <p:cNvPr id="3" name="Text Placeholder 2"/>
          <p:cNvSpPr>
            <a:spLocks noGrp="1"/>
          </p:cNvSpPr>
          <p:nvPr>
            <p:ph type="body" idx="1"/>
          </p:nvPr>
        </p:nvSpPr>
        <p:spPr>
          <a:xfrm>
            <a:off x="573769" y="3162246"/>
            <a:ext cx="7209728" cy="857493"/>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a:xfrm>
            <a:off x="554181" y="4840039"/>
            <a:ext cx="1216807" cy="303461"/>
          </a:xfrm>
        </p:spPr>
        <p:txBody>
          <a:bodyPr/>
          <a:lstStyle>
            <a:lvl1pPr>
              <a:defRPr>
                <a:solidFill>
                  <a:schemeClr val="tx2"/>
                </a:solidFill>
              </a:defRPr>
            </a:lvl1pPr>
          </a:lstStyle>
          <a:p>
            <a:pPr>
              <a:defRPr/>
            </a:pPr>
            <a:fld id="{43D55647-E1C0-46D5-8A6B-D9F92045A03C}" type="datetime1">
              <a:rPr lang="nl-NL" altLang="nl-NL" smtClean="0">
                <a:solidFill>
                  <a:srgbClr val="111565"/>
                </a:solidFill>
              </a:rPr>
              <a:pPr>
                <a:defRPr/>
              </a:pPr>
              <a:t>10-3-2021</a:t>
            </a:fld>
            <a:endParaRPr lang="nl-NL" altLang="nl-NL">
              <a:solidFill>
                <a:srgbClr val="111565"/>
              </a:solidFill>
            </a:endParaRPr>
          </a:p>
        </p:txBody>
      </p:sp>
      <p:sp>
        <p:nvSpPr>
          <p:cNvPr id="5" name="Footer Placeholder 4"/>
          <p:cNvSpPr>
            <a:spLocks noGrp="1"/>
          </p:cNvSpPr>
          <p:nvPr>
            <p:ph type="ftr" sz="quarter" idx="11"/>
          </p:nvPr>
        </p:nvSpPr>
        <p:spPr>
          <a:xfrm>
            <a:off x="1938234" y="4840039"/>
            <a:ext cx="5267533" cy="303461"/>
          </a:xfrm>
        </p:spPr>
        <p:txBody>
          <a:bodyPr/>
          <a:lstStyle>
            <a:lvl1pPr algn="ctr">
              <a:defRPr>
                <a:solidFill>
                  <a:schemeClr val="tx2"/>
                </a:solidFill>
              </a:defRPr>
            </a:lvl1pPr>
          </a:lstStyle>
          <a:p>
            <a:pPr>
              <a:defRPr/>
            </a:pPr>
            <a:endParaRPr lang="nl-NL">
              <a:solidFill>
                <a:srgbClr val="111565"/>
              </a:solidFill>
            </a:endParaRPr>
          </a:p>
        </p:txBody>
      </p:sp>
      <p:sp>
        <p:nvSpPr>
          <p:cNvPr id="6" name="Slide Number Placeholder 5"/>
          <p:cNvSpPr>
            <a:spLocks noGrp="1"/>
          </p:cNvSpPr>
          <p:nvPr>
            <p:ph type="sldNum" sz="quarter" idx="12"/>
          </p:nvPr>
        </p:nvSpPr>
        <p:spPr>
          <a:xfrm>
            <a:off x="7373012" y="4840039"/>
            <a:ext cx="1197219" cy="303461"/>
          </a:xfrm>
        </p:spPr>
        <p:txBody>
          <a:bodyPr/>
          <a:lstStyle>
            <a:lvl1pPr>
              <a:defRPr>
                <a:solidFill>
                  <a:schemeClr val="tx2"/>
                </a:solidFill>
              </a:defRPr>
            </a:lvl1pPr>
          </a:lstStyle>
          <a:p>
            <a:pPr>
              <a:defRPr/>
            </a:pPr>
            <a:fld id="{C6D29317-8A81-441B-B822-3B233FE6541E}" type="slidenum">
              <a:rPr lang="nl-NL" altLang="nl-NL" smtClean="0">
                <a:solidFill>
                  <a:srgbClr val="111565"/>
                </a:solidFill>
              </a:rPr>
              <a:pPr>
                <a:defRPr/>
              </a:pPr>
              <a:t>‹nr.›</a:t>
            </a:fld>
            <a:endParaRPr lang="nl-NL" altLang="nl-NL">
              <a:solidFill>
                <a:srgbClr val="111565"/>
              </a:solidFill>
            </a:endParaRPr>
          </a:p>
        </p:txBody>
      </p:sp>
      <p:sp>
        <p:nvSpPr>
          <p:cNvPr id="7" name="Freeform 6" title="Crop Mark"/>
          <p:cNvSpPr/>
          <p:nvPr/>
        </p:nvSpPr>
        <p:spPr bwMode="auto">
          <a:xfrm>
            <a:off x="6113972" y="1264239"/>
            <a:ext cx="2456260" cy="3306366"/>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61756475"/>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a:xfrm>
            <a:off x="457200" y="4767263"/>
            <a:ext cx="2133600" cy="273844"/>
          </a:xfrm>
        </p:spPr>
        <p:txBody>
          <a:bodyPr/>
          <a:lstStyle>
            <a:lvl1pPr>
              <a:defRPr/>
            </a:lvl1pPr>
          </a:lstStyle>
          <a:p>
            <a:fld id="{9584E39A-91B5-4AD6-802D-8E4FB244A22D}" type="datetime1">
              <a:rPr lang="nl-NL" smtClean="0"/>
              <a:pPr/>
              <a:t>10-3-2021</a:t>
            </a:fld>
            <a:endParaRPr lang="nl-NL"/>
          </a:p>
        </p:txBody>
      </p:sp>
      <p:sp>
        <p:nvSpPr>
          <p:cNvPr id="3"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a:defRPr/>
            </a:pPr>
            <a:endParaRPr lang="nl-NL"/>
          </a:p>
        </p:txBody>
      </p:sp>
      <p:sp>
        <p:nvSpPr>
          <p:cNvPr id="4"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6ECD00F5-B35A-408D-9E52-218DEDCC05CA}" type="slidenum">
              <a:rPr lang="nl-NL" smtClean="0"/>
              <a:pPr/>
              <a:t>‹nr.›</a:t>
            </a:fld>
            <a:endParaRPr lang="nl-NL"/>
          </a:p>
        </p:txBody>
      </p:sp>
    </p:spTree>
    <p:extLst>
      <p:ext uri="{BB962C8B-B14F-4D97-AF65-F5344CB8AC3E}">
        <p14:creationId xmlns:p14="http://schemas.microsoft.com/office/powerpoint/2010/main" val="19323743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nl-NL" smtClean="0"/>
              <a:t>Klik om de stijl te bewerken</a:t>
            </a:r>
            <a:endParaRPr lang="en-US" dirty="0"/>
          </a:p>
        </p:txBody>
      </p:sp>
      <p:sp>
        <p:nvSpPr>
          <p:cNvPr id="3" name="Content Placeholder 2"/>
          <p:cNvSpPr>
            <a:spLocks noGrp="1"/>
          </p:cNvSpPr>
          <p:nvPr>
            <p:ph sz="half" idx="1"/>
          </p:nvPr>
        </p:nvSpPr>
        <p:spPr>
          <a:xfrm>
            <a:off x="1028700" y="1714500"/>
            <a:ext cx="3335840" cy="268605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4894052" y="1714500"/>
            <a:ext cx="3335840" cy="268605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pPr>
              <a:defRPr/>
            </a:pPr>
            <a:fld id="{12DAD65A-6FBD-48CC-8102-300E92873955}" type="datetime1">
              <a:rPr lang="nl-NL" altLang="nl-NL" smtClean="0">
                <a:solidFill>
                  <a:srgbClr val="111565"/>
                </a:solidFill>
              </a:rPr>
              <a:pPr>
                <a:defRPr/>
              </a:pPr>
              <a:t>10-3-2021</a:t>
            </a:fld>
            <a:endParaRPr lang="nl-NL" altLang="nl-NL">
              <a:solidFill>
                <a:srgbClr val="111565"/>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‹nr.›</a:t>
            </a:fld>
            <a:endParaRPr lang="en-US" dirty="0"/>
          </a:p>
        </p:txBody>
      </p:sp>
    </p:spTree>
    <p:extLst>
      <p:ext uri="{BB962C8B-B14F-4D97-AF65-F5344CB8AC3E}">
        <p14:creationId xmlns:p14="http://schemas.microsoft.com/office/powerpoint/2010/main" val="226820862"/>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028700" y="514350"/>
            <a:ext cx="7200900" cy="1114425"/>
          </a:xfrm>
        </p:spPr>
        <p:txBody>
          <a:bodyPr/>
          <a:lstStyle>
            <a:lvl1pPr>
              <a:defRPr>
                <a:solidFill>
                  <a:schemeClr val="tx2"/>
                </a:solidFill>
              </a:defRPr>
            </a:lvl1pPr>
          </a:lstStyle>
          <a:p>
            <a:r>
              <a:rPr lang="nl-NL" smtClean="0"/>
              <a:t>Klik om de stijl te bewerken</a:t>
            </a:r>
            <a:endParaRPr lang="en-US" dirty="0"/>
          </a:p>
        </p:txBody>
      </p:sp>
      <p:sp>
        <p:nvSpPr>
          <p:cNvPr id="3" name="Text Placeholder 2"/>
          <p:cNvSpPr>
            <a:spLocks noGrp="1"/>
          </p:cNvSpPr>
          <p:nvPr>
            <p:ph type="body" idx="1"/>
          </p:nvPr>
        </p:nvSpPr>
        <p:spPr>
          <a:xfrm>
            <a:off x="1028700" y="1755648"/>
            <a:ext cx="3332988" cy="617934"/>
          </a:xfrm>
        </p:spPr>
        <p:txBody>
          <a:bodyPr anchor="b">
            <a:noAutofit/>
          </a:bodyPr>
          <a:lstStyle>
            <a:lvl1pPr marL="0" indent="0">
              <a:lnSpc>
                <a:spcPct val="84000"/>
              </a:lnSpc>
              <a:spcBef>
                <a:spcPts val="0"/>
              </a:spcBef>
              <a:spcAft>
                <a:spcPts val="0"/>
              </a:spcAft>
              <a:buNone/>
              <a:defRPr sz="225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smtClean="0"/>
              <a:t>Klik om de modelstijlen te bewerken</a:t>
            </a:r>
          </a:p>
        </p:txBody>
      </p:sp>
      <p:sp>
        <p:nvSpPr>
          <p:cNvPr id="4" name="Content Placeholder 3"/>
          <p:cNvSpPr>
            <a:spLocks noGrp="1"/>
          </p:cNvSpPr>
          <p:nvPr>
            <p:ph sz="half" idx="2"/>
          </p:nvPr>
        </p:nvSpPr>
        <p:spPr>
          <a:xfrm>
            <a:off x="1028700" y="2478906"/>
            <a:ext cx="3332988" cy="1921645"/>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4893761" y="1755648"/>
            <a:ext cx="3332988" cy="617934"/>
          </a:xfrm>
        </p:spPr>
        <p:txBody>
          <a:bodyPr anchor="b">
            <a:noAutofit/>
          </a:bodyPr>
          <a:lstStyle>
            <a:lvl1pPr marL="0" indent="0">
              <a:lnSpc>
                <a:spcPct val="84000"/>
              </a:lnSpc>
              <a:spcBef>
                <a:spcPts val="0"/>
              </a:spcBef>
              <a:spcAft>
                <a:spcPts val="0"/>
              </a:spcAft>
              <a:buNone/>
              <a:defRPr sz="225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smtClean="0"/>
              <a:t>Klik om de modelstijlen te bewerken</a:t>
            </a:r>
          </a:p>
        </p:txBody>
      </p:sp>
      <p:sp>
        <p:nvSpPr>
          <p:cNvPr id="6" name="Content Placeholder 5"/>
          <p:cNvSpPr>
            <a:spLocks noGrp="1"/>
          </p:cNvSpPr>
          <p:nvPr>
            <p:ph sz="quarter" idx="4"/>
          </p:nvPr>
        </p:nvSpPr>
        <p:spPr>
          <a:xfrm>
            <a:off x="4893761" y="2478906"/>
            <a:ext cx="3332988" cy="1921645"/>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pPr>
              <a:defRPr/>
            </a:pPr>
            <a:fld id="{97605A89-C904-47D8-9457-A808DB73DAB2}" type="datetime1">
              <a:rPr lang="nl-NL" altLang="nl-NL" smtClean="0">
                <a:solidFill>
                  <a:srgbClr val="111565"/>
                </a:solidFill>
              </a:rPr>
              <a:pPr>
                <a:defRPr/>
              </a:pPr>
              <a:t>10-3-2021</a:t>
            </a:fld>
            <a:endParaRPr lang="nl-NL" altLang="nl-NL">
              <a:solidFill>
                <a:srgbClr val="111565"/>
              </a:solidFill>
            </a:endParaRPr>
          </a:p>
        </p:txBody>
      </p:sp>
      <p:sp>
        <p:nvSpPr>
          <p:cNvPr id="8" name="Footer Placeholder 7"/>
          <p:cNvSpPr>
            <a:spLocks noGrp="1"/>
          </p:cNvSpPr>
          <p:nvPr>
            <p:ph type="ftr" sz="quarter" idx="11"/>
          </p:nvPr>
        </p:nvSpPr>
        <p:spPr/>
        <p:txBody>
          <a:bodyPr/>
          <a:lstStyle/>
          <a:p>
            <a:pPr>
              <a:defRPr/>
            </a:pPr>
            <a:endParaRPr lang="nl-NL">
              <a:solidFill>
                <a:srgbClr val="111565"/>
              </a:solidFill>
            </a:endParaRPr>
          </a:p>
        </p:txBody>
      </p:sp>
      <p:sp>
        <p:nvSpPr>
          <p:cNvPr id="9" name="Slide Number Placeholder 8"/>
          <p:cNvSpPr>
            <a:spLocks noGrp="1"/>
          </p:cNvSpPr>
          <p:nvPr>
            <p:ph type="sldNum" sz="quarter" idx="12"/>
          </p:nvPr>
        </p:nvSpPr>
        <p:spPr/>
        <p:txBody>
          <a:bodyPr/>
          <a:lstStyle/>
          <a:p>
            <a:pPr>
              <a:defRPr/>
            </a:pPr>
            <a:fld id="{C1A87207-5A24-490F-A201-869C73C01A4A}" type="slidenum">
              <a:rPr lang="nl-NL" altLang="nl-NL" smtClean="0">
                <a:solidFill>
                  <a:srgbClr val="111565"/>
                </a:solidFill>
              </a:rPr>
              <a:pPr>
                <a:defRPr/>
              </a:pPr>
              <a:t>‹nr.›</a:t>
            </a:fld>
            <a:endParaRPr lang="nl-NL" altLang="nl-NL">
              <a:solidFill>
                <a:srgbClr val="111565"/>
              </a:solidFill>
            </a:endParaRPr>
          </a:p>
        </p:txBody>
      </p:sp>
    </p:spTree>
    <p:extLst>
      <p:ext uri="{BB962C8B-B14F-4D97-AF65-F5344CB8AC3E}">
        <p14:creationId xmlns:p14="http://schemas.microsoft.com/office/powerpoint/2010/main" val="1188852040"/>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pPr>
              <a:defRPr/>
            </a:pPr>
            <a:fld id="{9FD30E8B-8FD2-4EAB-91A1-BC7A1D73DFF7}" type="datetime1">
              <a:rPr lang="nl-NL" altLang="nl-NL" smtClean="0">
                <a:solidFill>
                  <a:srgbClr val="111565"/>
                </a:solidFill>
              </a:rPr>
              <a:pPr>
                <a:defRPr/>
              </a:pPr>
              <a:t>10-3-2021</a:t>
            </a:fld>
            <a:endParaRPr lang="nl-NL" altLang="nl-NL">
              <a:solidFill>
                <a:srgbClr val="111565"/>
              </a:solidFill>
            </a:endParaRPr>
          </a:p>
        </p:txBody>
      </p:sp>
      <p:sp>
        <p:nvSpPr>
          <p:cNvPr id="4" name="Footer Placeholder 3"/>
          <p:cNvSpPr>
            <a:spLocks noGrp="1"/>
          </p:cNvSpPr>
          <p:nvPr>
            <p:ph type="ftr" sz="quarter" idx="11"/>
          </p:nvPr>
        </p:nvSpPr>
        <p:spPr/>
        <p:txBody>
          <a:bodyPr/>
          <a:lstStyle/>
          <a:p>
            <a:pPr>
              <a:defRPr/>
            </a:pPr>
            <a:endParaRPr lang="nl-NL">
              <a:solidFill>
                <a:srgbClr val="111565"/>
              </a:solidFill>
            </a:endParaRPr>
          </a:p>
        </p:txBody>
      </p:sp>
      <p:sp>
        <p:nvSpPr>
          <p:cNvPr id="5" name="Slide Number Placeholder 4"/>
          <p:cNvSpPr>
            <a:spLocks noGrp="1"/>
          </p:cNvSpPr>
          <p:nvPr>
            <p:ph type="sldNum" sz="quarter" idx="12"/>
          </p:nvPr>
        </p:nvSpPr>
        <p:spPr/>
        <p:txBody>
          <a:bodyPr/>
          <a:lstStyle/>
          <a:p>
            <a:pPr>
              <a:defRPr/>
            </a:pPr>
            <a:fld id="{CAF8BB9F-E21E-4312-BBFE-301270C0DD54}" type="slidenum">
              <a:rPr lang="nl-NL" altLang="nl-NL" smtClean="0">
                <a:solidFill>
                  <a:srgbClr val="111565"/>
                </a:solidFill>
              </a:rPr>
              <a:pPr>
                <a:defRPr/>
              </a:pPr>
              <a:t>‹nr.›</a:t>
            </a:fld>
            <a:endParaRPr lang="nl-NL" altLang="nl-NL">
              <a:solidFill>
                <a:srgbClr val="111565"/>
              </a:solidFill>
            </a:endParaRPr>
          </a:p>
        </p:txBody>
      </p:sp>
    </p:spTree>
    <p:extLst>
      <p:ext uri="{BB962C8B-B14F-4D97-AF65-F5344CB8AC3E}">
        <p14:creationId xmlns:p14="http://schemas.microsoft.com/office/powerpoint/2010/main" val="27437773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C2FAA0E-FDF5-4DF8-8656-203A641E0155}" type="datetime1">
              <a:rPr lang="nl-NL" altLang="nl-NL" smtClean="0">
                <a:solidFill>
                  <a:srgbClr val="111565"/>
                </a:solidFill>
              </a:rPr>
              <a:pPr>
                <a:defRPr/>
              </a:pPr>
              <a:t>10-3-2021</a:t>
            </a:fld>
            <a:endParaRPr lang="nl-NL" altLang="nl-NL">
              <a:solidFill>
                <a:srgbClr val="111565"/>
              </a:solidFill>
            </a:endParaRPr>
          </a:p>
        </p:txBody>
      </p:sp>
      <p:sp>
        <p:nvSpPr>
          <p:cNvPr id="3" name="Footer Placeholder 2"/>
          <p:cNvSpPr>
            <a:spLocks noGrp="1"/>
          </p:cNvSpPr>
          <p:nvPr>
            <p:ph type="ftr" sz="quarter" idx="11"/>
          </p:nvPr>
        </p:nvSpPr>
        <p:spPr/>
        <p:txBody>
          <a:bodyPr/>
          <a:lstStyle/>
          <a:p>
            <a:pPr>
              <a:defRPr/>
            </a:pPr>
            <a:endParaRPr lang="nl-NL">
              <a:solidFill>
                <a:srgbClr val="111565"/>
              </a:solidFill>
            </a:endParaRPr>
          </a:p>
        </p:txBody>
      </p:sp>
      <p:sp>
        <p:nvSpPr>
          <p:cNvPr id="4" name="Slide Number Placeholder 3"/>
          <p:cNvSpPr>
            <a:spLocks noGrp="1"/>
          </p:cNvSpPr>
          <p:nvPr>
            <p:ph type="sldNum" sz="quarter" idx="12"/>
          </p:nvPr>
        </p:nvSpPr>
        <p:spPr/>
        <p:txBody>
          <a:bodyPr/>
          <a:lstStyle/>
          <a:p>
            <a:pPr>
              <a:defRPr/>
            </a:pPr>
            <a:fld id="{0A75152C-E0BE-4A06-AE8A-7891EDA00E43}" type="slidenum">
              <a:rPr lang="nl-NL" altLang="nl-NL" smtClean="0">
                <a:solidFill>
                  <a:srgbClr val="111565"/>
                </a:solidFill>
              </a:rPr>
              <a:pPr>
                <a:defRPr/>
              </a:pPr>
              <a:t>‹nr.›</a:t>
            </a:fld>
            <a:endParaRPr lang="nl-NL" altLang="nl-NL">
              <a:solidFill>
                <a:srgbClr val="111565"/>
              </a:solidFill>
            </a:endParaRPr>
          </a:p>
        </p:txBody>
      </p:sp>
    </p:spTree>
    <p:extLst>
      <p:ext uri="{BB962C8B-B14F-4D97-AF65-F5344CB8AC3E}">
        <p14:creationId xmlns:p14="http://schemas.microsoft.com/office/powerpoint/2010/main" val="8549710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title="Background Shape"/>
          <p:cNvSpPr/>
          <p:nvPr/>
        </p:nvSpPr>
        <p:spPr>
          <a:xfrm>
            <a:off x="0" y="282"/>
            <a:ext cx="3977640" cy="51432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514350"/>
            <a:ext cx="2891790" cy="1618413"/>
          </a:xfrm>
        </p:spPr>
        <p:txBody>
          <a:bodyPr anchor="t">
            <a:noAutofit/>
          </a:bodyPr>
          <a:lstStyle>
            <a:lvl1pPr>
              <a:lnSpc>
                <a:spcPct val="84000"/>
              </a:lnSpc>
              <a:defRPr sz="3600" baseline="0">
                <a:solidFill>
                  <a:schemeClr val="tx2"/>
                </a:solidFill>
              </a:defRPr>
            </a:lvl1pPr>
          </a:lstStyle>
          <a:p>
            <a:r>
              <a:rPr lang="nl-NL" smtClean="0"/>
              <a:t>Klik om de stijl te bewerken</a:t>
            </a:r>
            <a:endParaRPr lang="en-US" dirty="0"/>
          </a:p>
        </p:txBody>
      </p:sp>
      <p:sp>
        <p:nvSpPr>
          <p:cNvPr id="3" name="Content Placeholder 2"/>
          <p:cNvSpPr>
            <a:spLocks noGrp="1"/>
          </p:cNvSpPr>
          <p:nvPr>
            <p:ph idx="1"/>
          </p:nvPr>
        </p:nvSpPr>
        <p:spPr>
          <a:xfrm>
            <a:off x="4692015" y="514351"/>
            <a:ext cx="3909060" cy="3881438"/>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542925" y="2142258"/>
            <a:ext cx="2891790" cy="2258292"/>
          </a:xfrm>
        </p:spPr>
        <p:txBody>
          <a:bodyPr/>
          <a:lstStyle>
            <a:lvl1pPr marL="0" indent="0">
              <a:lnSpc>
                <a:spcPct val="113000"/>
              </a:lnSpc>
              <a:spcBef>
                <a:spcPts val="0"/>
              </a:spcBef>
              <a:spcAft>
                <a:spcPts val="1125"/>
              </a:spcAft>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smtClean="0"/>
              <a:t>Klik om de modelstijlen te bewerken</a:t>
            </a:r>
          </a:p>
        </p:txBody>
      </p:sp>
      <p:sp>
        <p:nvSpPr>
          <p:cNvPr id="5" name="Date Placeholder 4"/>
          <p:cNvSpPr>
            <a:spLocks noGrp="1"/>
          </p:cNvSpPr>
          <p:nvPr>
            <p:ph type="dt" sz="half" idx="10"/>
          </p:nvPr>
        </p:nvSpPr>
        <p:spPr>
          <a:xfrm>
            <a:off x="542925" y="4840039"/>
            <a:ext cx="903429" cy="303461"/>
          </a:xfrm>
        </p:spPr>
        <p:txBody>
          <a:bodyPr/>
          <a:lstStyle>
            <a:lvl1pPr>
              <a:defRPr>
                <a:solidFill>
                  <a:schemeClr val="tx2"/>
                </a:solidFill>
              </a:defRPr>
            </a:lvl1pPr>
          </a:lstStyle>
          <a:p>
            <a:pPr>
              <a:defRPr/>
            </a:pPr>
            <a:fld id="{10577D69-7218-48F1-883F-A2F9F580F95B}" type="datetime1">
              <a:rPr lang="nl-NL" altLang="nl-NL" smtClean="0">
                <a:solidFill>
                  <a:srgbClr val="111565"/>
                </a:solidFill>
              </a:rPr>
              <a:pPr>
                <a:defRPr/>
              </a:pPr>
              <a:t>10-3-2021</a:t>
            </a:fld>
            <a:endParaRPr lang="nl-NL" altLang="nl-NL">
              <a:solidFill>
                <a:srgbClr val="111565"/>
              </a:solidFill>
            </a:endParaRPr>
          </a:p>
        </p:txBody>
      </p:sp>
      <p:sp>
        <p:nvSpPr>
          <p:cNvPr id="6" name="Footer Placeholder 5"/>
          <p:cNvSpPr>
            <a:spLocks noGrp="1"/>
          </p:cNvSpPr>
          <p:nvPr>
            <p:ph type="ftr" sz="quarter" idx="11"/>
          </p:nvPr>
        </p:nvSpPr>
        <p:spPr>
          <a:xfrm>
            <a:off x="1654459" y="4840039"/>
            <a:ext cx="1780256" cy="303461"/>
          </a:xfrm>
        </p:spPr>
        <p:txBody>
          <a:bodyPr/>
          <a:lstStyle>
            <a:lvl1pPr>
              <a:defRPr>
                <a:solidFill>
                  <a:schemeClr val="tx2"/>
                </a:solidFill>
              </a:defRPr>
            </a:lvl1pPr>
          </a:lstStyle>
          <a:p>
            <a:pPr>
              <a:defRPr/>
            </a:pPr>
            <a:endParaRPr lang="nl-NL">
              <a:solidFill>
                <a:srgbClr val="111565"/>
              </a:solidFill>
            </a:endParaRPr>
          </a:p>
        </p:txBody>
      </p:sp>
      <p:sp>
        <p:nvSpPr>
          <p:cNvPr id="7" name="Slide Number Placeholder 6"/>
          <p:cNvSpPr>
            <a:spLocks noGrp="1"/>
          </p:cNvSpPr>
          <p:nvPr>
            <p:ph type="sldNum" sz="quarter" idx="12"/>
          </p:nvPr>
        </p:nvSpPr>
        <p:spPr>
          <a:xfrm>
            <a:off x="7412355" y="4840039"/>
            <a:ext cx="1197219" cy="303461"/>
          </a:xfrm>
        </p:spPr>
        <p:txBody>
          <a:bodyPr/>
          <a:lstStyle>
            <a:lvl1pPr>
              <a:defRPr>
                <a:solidFill>
                  <a:schemeClr val="tx2"/>
                </a:solidFill>
              </a:defRPr>
            </a:lvl1pPr>
          </a:lstStyle>
          <a:p>
            <a:pPr>
              <a:defRPr/>
            </a:pPr>
            <a:fld id="{55302CA5-00A3-445C-A3FA-96D03814565C}" type="slidenum">
              <a:rPr lang="nl-NL" altLang="nl-NL" smtClean="0">
                <a:solidFill>
                  <a:srgbClr val="111565"/>
                </a:solidFill>
              </a:rPr>
              <a:pPr>
                <a:defRPr/>
              </a:pPr>
              <a:t>‹nr.›</a:t>
            </a:fld>
            <a:endParaRPr lang="nl-NL" altLang="nl-NL">
              <a:solidFill>
                <a:srgbClr val="111565"/>
              </a:solidFill>
            </a:endParaRPr>
          </a:p>
        </p:txBody>
      </p:sp>
      <p:sp>
        <p:nvSpPr>
          <p:cNvPr id="9" name="Rectangle 8" title="Divider Bar"/>
          <p:cNvSpPr/>
          <p:nvPr/>
        </p:nvSpPr>
        <p:spPr>
          <a:xfrm>
            <a:off x="3977640" y="282"/>
            <a:ext cx="17145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65205085"/>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8" name="Rectangle 7" title="Background Shape"/>
          <p:cNvSpPr/>
          <p:nvPr/>
        </p:nvSpPr>
        <p:spPr>
          <a:xfrm>
            <a:off x="0" y="282"/>
            <a:ext cx="3977640" cy="51432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514350"/>
            <a:ext cx="2891790" cy="1618413"/>
          </a:xfrm>
        </p:spPr>
        <p:txBody>
          <a:bodyPr anchor="t">
            <a:normAutofit/>
          </a:bodyPr>
          <a:lstStyle>
            <a:lvl1pPr>
              <a:lnSpc>
                <a:spcPct val="84000"/>
              </a:lnSpc>
              <a:defRPr sz="3600" baseline="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4149090" y="1"/>
            <a:ext cx="4994910" cy="51434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542925" y="2141976"/>
            <a:ext cx="2891790" cy="2258574"/>
          </a:xfrm>
        </p:spPr>
        <p:txBody>
          <a:bodyPr/>
          <a:lstStyle>
            <a:lvl1pPr marL="0" indent="0">
              <a:lnSpc>
                <a:spcPct val="113000"/>
              </a:lnSpc>
              <a:spcBef>
                <a:spcPts val="0"/>
              </a:spcBef>
              <a:spcAft>
                <a:spcPts val="1125"/>
              </a:spcAft>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smtClean="0"/>
              <a:t>Klik om de modelstijlen te bewerken</a:t>
            </a:r>
          </a:p>
        </p:txBody>
      </p:sp>
      <p:sp>
        <p:nvSpPr>
          <p:cNvPr id="5" name="Date Placeholder 4"/>
          <p:cNvSpPr>
            <a:spLocks noGrp="1"/>
          </p:cNvSpPr>
          <p:nvPr>
            <p:ph type="dt" sz="half" idx="10"/>
          </p:nvPr>
        </p:nvSpPr>
        <p:spPr>
          <a:xfrm>
            <a:off x="542925" y="4840039"/>
            <a:ext cx="903429" cy="303461"/>
          </a:xfrm>
        </p:spPr>
        <p:txBody>
          <a:bodyPr/>
          <a:lstStyle>
            <a:lvl1pPr>
              <a:defRPr>
                <a:solidFill>
                  <a:schemeClr val="tx2"/>
                </a:solidFill>
              </a:defRPr>
            </a:lvl1pPr>
          </a:lstStyle>
          <a:p>
            <a:pPr>
              <a:defRPr/>
            </a:pPr>
            <a:fld id="{F1D66307-6F4A-4748-84EE-904108609B96}" type="datetime1">
              <a:rPr lang="nl-NL" altLang="nl-NL" smtClean="0">
                <a:solidFill>
                  <a:srgbClr val="111565"/>
                </a:solidFill>
              </a:rPr>
              <a:pPr>
                <a:defRPr/>
              </a:pPr>
              <a:t>10-3-2021</a:t>
            </a:fld>
            <a:endParaRPr lang="nl-NL" altLang="nl-NL">
              <a:solidFill>
                <a:srgbClr val="111565"/>
              </a:solidFill>
            </a:endParaRPr>
          </a:p>
        </p:txBody>
      </p:sp>
      <p:sp>
        <p:nvSpPr>
          <p:cNvPr id="6" name="Footer Placeholder 5"/>
          <p:cNvSpPr>
            <a:spLocks noGrp="1"/>
          </p:cNvSpPr>
          <p:nvPr>
            <p:ph type="ftr" sz="quarter" idx="11"/>
          </p:nvPr>
        </p:nvSpPr>
        <p:spPr>
          <a:xfrm>
            <a:off x="1654459" y="4840039"/>
            <a:ext cx="1780256" cy="303461"/>
          </a:xfrm>
        </p:spPr>
        <p:txBody>
          <a:bodyPr/>
          <a:lstStyle>
            <a:lvl1pPr>
              <a:defRPr>
                <a:solidFill>
                  <a:schemeClr val="tx2"/>
                </a:solidFill>
              </a:defRPr>
            </a:lvl1pPr>
          </a:lstStyle>
          <a:p>
            <a:pPr>
              <a:defRPr/>
            </a:pPr>
            <a:endParaRPr lang="nl-NL">
              <a:solidFill>
                <a:srgbClr val="111565"/>
              </a:solidFill>
            </a:endParaRPr>
          </a:p>
        </p:txBody>
      </p:sp>
      <p:sp>
        <p:nvSpPr>
          <p:cNvPr id="7" name="Slide Number Placeholder 6"/>
          <p:cNvSpPr>
            <a:spLocks noGrp="1"/>
          </p:cNvSpPr>
          <p:nvPr>
            <p:ph type="sldNum" sz="quarter" idx="12"/>
          </p:nvPr>
        </p:nvSpPr>
        <p:spPr>
          <a:xfrm>
            <a:off x="7412355" y="4840039"/>
            <a:ext cx="1197219" cy="303461"/>
          </a:xfrm>
        </p:spPr>
        <p:txBody>
          <a:bodyPr/>
          <a:lstStyle>
            <a:lvl1pPr>
              <a:defRPr>
                <a:solidFill>
                  <a:schemeClr val="tx2"/>
                </a:solidFill>
              </a:defRPr>
            </a:lvl1pPr>
          </a:lstStyle>
          <a:p>
            <a:pPr>
              <a:defRPr/>
            </a:pPr>
            <a:fld id="{9FCF4BCB-9557-488E-94AC-8F1847160483}" type="slidenum">
              <a:rPr lang="nl-NL" altLang="nl-NL" smtClean="0">
                <a:solidFill>
                  <a:srgbClr val="111565"/>
                </a:solidFill>
              </a:rPr>
              <a:pPr>
                <a:defRPr/>
              </a:pPr>
              <a:t>‹nr.›</a:t>
            </a:fld>
            <a:endParaRPr lang="nl-NL" altLang="nl-NL">
              <a:solidFill>
                <a:srgbClr val="111565"/>
              </a:solidFill>
            </a:endParaRPr>
          </a:p>
        </p:txBody>
      </p:sp>
      <p:sp>
        <p:nvSpPr>
          <p:cNvPr id="9" name="Rectangle 8" title="Divider Bar"/>
          <p:cNvSpPr/>
          <p:nvPr/>
        </p:nvSpPr>
        <p:spPr>
          <a:xfrm>
            <a:off x="3977640" y="282"/>
            <a:ext cx="17145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455607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a:xfrm>
            <a:off x="1028700" y="1721644"/>
            <a:ext cx="7200900" cy="2678906"/>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pPr>
              <a:defRPr/>
            </a:pPr>
            <a:fld id="{291DA2FF-C83A-439D-B622-AC46935C9D20}" type="datetime1">
              <a:rPr lang="nl-NL" altLang="nl-NL" smtClean="0">
                <a:solidFill>
                  <a:srgbClr val="111565"/>
                </a:solidFill>
              </a:rPr>
              <a:pPr>
                <a:defRPr/>
              </a:pPr>
              <a:t>10-3-2021</a:t>
            </a:fld>
            <a:endParaRPr lang="nl-NL" altLang="nl-NL">
              <a:solidFill>
                <a:srgbClr val="111565"/>
              </a:solidFill>
            </a:endParaRPr>
          </a:p>
        </p:txBody>
      </p:sp>
      <p:sp>
        <p:nvSpPr>
          <p:cNvPr id="5" name="Footer Placeholder 4"/>
          <p:cNvSpPr>
            <a:spLocks noGrp="1"/>
          </p:cNvSpPr>
          <p:nvPr>
            <p:ph type="ftr" sz="quarter" idx="11"/>
          </p:nvPr>
        </p:nvSpPr>
        <p:spPr/>
        <p:txBody>
          <a:bodyPr/>
          <a:lstStyle/>
          <a:p>
            <a:pPr>
              <a:defRPr/>
            </a:pPr>
            <a:endParaRPr lang="nl-NL">
              <a:solidFill>
                <a:srgbClr val="111565"/>
              </a:solidFill>
            </a:endParaRPr>
          </a:p>
        </p:txBody>
      </p:sp>
      <p:sp>
        <p:nvSpPr>
          <p:cNvPr id="6" name="Slide Number Placeholder 5"/>
          <p:cNvSpPr>
            <a:spLocks noGrp="1"/>
          </p:cNvSpPr>
          <p:nvPr>
            <p:ph type="sldNum" sz="quarter" idx="12"/>
          </p:nvPr>
        </p:nvSpPr>
        <p:spPr/>
        <p:txBody>
          <a:bodyPr/>
          <a:lstStyle/>
          <a:p>
            <a:pPr>
              <a:defRPr/>
            </a:pPr>
            <a:fld id="{77AE7B24-156E-488A-8443-DAF6B84249F9}" type="slidenum">
              <a:rPr lang="nl-NL" altLang="nl-NL" smtClean="0">
                <a:solidFill>
                  <a:srgbClr val="111565"/>
                </a:solidFill>
              </a:rPr>
              <a:pPr>
                <a:defRPr/>
              </a:pPr>
              <a:t>‹nr.›</a:t>
            </a:fld>
            <a:endParaRPr lang="nl-NL" altLang="nl-NL">
              <a:solidFill>
                <a:srgbClr val="111565"/>
              </a:solidFill>
            </a:endParaRPr>
          </a:p>
        </p:txBody>
      </p:sp>
    </p:spTree>
    <p:extLst>
      <p:ext uri="{BB962C8B-B14F-4D97-AF65-F5344CB8AC3E}">
        <p14:creationId xmlns:p14="http://schemas.microsoft.com/office/powerpoint/2010/main" val="17133607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421" y="468117"/>
            <a:ext cx="1174325" cy="3932433"/>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1028700" y="468117"/>
            <a:ext cx="6134731" cy="3932433"/>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pPr>
              <a:defRPr/>
            </a:pPr>
            <a:fld id="{930FDC79-E3A6-4943-80B9-06DBBB5C1BC2}" type="datetime1">
              <a:rPr lang="nl-NL" altLang="nl-NL" smtClean="0">
                <a:solidFill>
                  <a:srgbClr val="111565"/>
                </a:solidFill>
              </a:rPr>
              <a:pPr>
                <a:defRPr/>
              </a:pPr>
              <a:t>10-3-2021</a:t>
            </a:fld>
            <a:endParaRPr lang="nl-NL" altLang="nl-NL">
              <a:solidFill>
                <a:srgbClr val="111565"/>
              </a:solidFill>
            </a:endParaRPr>
          </a:p>
        </p:txBody>
      </p:sp>
      <p:sp>
        <p:nvSpPr>
          <p:cNvPr id="5" name="Footer Placeholder 4"/>
          <p:cNvSpPr>
            <a:spLocks noGrp="1"/>
          </p:cNvSpPr>
          <p:nvPr>
            <p:ph type="ftr" sz="quarter" idx="11"/>
          </p:nvPr>
        </p:nvSpPr>
        <p:spPr/>
        <p:txBody>
          <a:bodyPr/>
          <a:lstStyle/>
          <a:p>
            <a:pPr>
              <a:defRPr/>
            </a:pPr>
            <a:endParaRPr lang="nl-NL">
              <a:solidFill>
                <a:srgbClr val="111565"/>
              </a:solidFill>
            </a:endParaRPr>
          </a:p>
        </p:txBody>
      </p:sp>
      <p:sp>
        <p:nvSpPr>
          <p:cNvPr id="6" name="Slide Number Placeholder 5"/>
          <p:cNvSpPr>
            <a:spLocks noGrp="1"/>
          </p:cNvSpPr>
          <p:nvPr>
            <p:ph type="sldNum" sz="quarter" idx="12"/>
          </p:nvPr>
        </p:nvSpPr>
        <p:spPr/>
        <p:txBody>
          <a:bodyPr/>
          <a:lstStyle/>
          <a:p>
            <a:pPr>
              <a:defRPr/>
            </a:pPr>
            <a:fld id="{9BAF4E9B-CC28-4600-A1A3-488434DC5F35}" type="slidenum">
              <a:rPr lang="nl-NL" altLang="nl-NL" smtClean="0">
                <a:solidFill>
                  <a:srgbClr val="111565"/>
                </a:solidFill>
              </a:rPr>
              <a:pPr>
                <a:defRPr/>
              </a:pPr>
              <a:t>‹nr.›</a:t>
            </a:fld>
            <a:endParaRPr lang="nl-NL" altLang="nl-NL">
              <a:solidFill>
                <a:srgbClr val="111565"/>
              </a:solidFill>
            </a:endParaRPr>
          </a:p>
        </p:txBody>
      </p:sp>
    </p:spTree>
    <p:extLst>
      <p:ext uri="{BB962C8B-B14F-4D97-AF65-F5344CB8AC3E}">
        <p14:creationId xmlns:p14="http://schemas.microsoft.com/office/powerpoint/2010/main" val="1268010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15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smtClean="0"/>
              <a:t>Klik om de modelstijlen te bewerken</a:t>
            </a:r>
          </a:p>
        </p:txBody>
      </p:sp>
      <p:sp>
        <p:nvSpPr>
          <p:cNvPr id="5" name="Tijdelijke aanduiding voor datum 3"/>
          <p:cNvSpPr>
            <a:spLocks noGrp="1"/>
          </p:cNvSpPr>
          <p:nvPr>
            <p:ph type="dt" sz="half" idx="10"/>
          </p:nvPr>
        </p:nvSpPr>
        <p:spPr>
          <a:xfrm>
            <a:off x="457200" y="4767263"/>
            <a:ext cx="2133600" cy="273844"/>
          </a:xfrm>
        </p:spPr>
        <p:txBody>
          <a:bodyPr/>
          <a:lstStyle>
            <a:lvl1pPr>
              <a:defRPr/>
            </a:lvl1pPr>
          </a:lstStyle>
          <a:p>
            <a:fld id="{CBADE92F-6E0A-40B2-AF39-0D8DB67ED04E}" type="datetime1">
              <a:rPr lang="nl-NL" smtClean="0"/>
              <a:pPr/>
              <a:t>10-3-2021</a:t>
            </a:fld>
            <a:endParaRPr lang="nl-NL"/>
          </a:p>
        </p:txBody>
      </p:sp>
      <p:sp>
        <p:nvSpPr>
          <p:cNvPr id="6"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a:defRPr/>
            </a:pPr>
            <a:endParaRPr lang="nl-NL"/>
          </a:p>
        </p:txBody>
      </p:sp>
      <p:sp>
        <p:nvSpPr>
          <p:cNvPr id="7"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F4E42FE6-38AA-4365-A35F-877F4EF50C97}" type="slidenum">
              <a:rPr lang="nl-NL" smtClean="0"/>
              <a:pPr/>
              <a:t>‹nr.›</a:t>
            </a:fld>
            <a:endParaRPr lang="nl-NL"/>
          </a:p>
        </p:txBody>
      </p:sp>
    </p:spTree>
    <p:extLst>
      <p:ext uri="{BB962C8B-B14F-4D97-AF65-F5344CB8AC3E}">
        <p14:creationId xmlns:p14="http://schemas.microsoft.com/office/powerpoint/2010/main" val="3956061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15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nl-NL" noProof="0" smtClean="0"/>
              <a:t>Klik op het pictogram als u een afbeelding wilt toevoegen</a:t>
            </a:r>
          </a:p>
        </p:txBody>
      </p:sp>
      <p:sp>
        <p:nvSpPr>
          <p:cNvPr id="4" name="Tijdelijke aanduiding voor tekst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smtClean="0"/>
              <a:t>Klik om de modelstijlen te bewerken</a:t>
            </a:r>
          </a:p>
        </p:txBody>
      </p:sp>
      <p:sp>
        <p:nvSpPr>
          <p:cNvPr id="5" name="Tijdelijke aanduiding voor datum 3"/>
          <p:cNvSpPr>
            <a:spLocks noGrp="1"/>
          </p:cNvSpPr>
          <p:nvPr>
            <p:ph type="dt" sz="half" idx="10"/>
          </p:nvPr>
        </p:nvSpPr>
        <p:spPr>
          <a:xfrm>
            <a:off x="457200" y="4767263"/>
            <a:ext cx="2133600" cy="273844"/>
          </a:xfrm>
        </p:spPr>
        <p:txBody>
          <a:bodyPr/>
          <a:lstStyle>
            <a:lvl1pPr>
              <a:defRPr/>
            </a:lvl1pPr>
          </a:lstStyle>
          <a:p>
            <a:fld id="{7E7AD91F-D0C1-447E-9CE2-F825F5ABE86A}" type="datetime1">
              <a:rPr lang="nl-NL" smtClean="0"/>
              <a:pPr/>
              <a:t>10-3-2021</a:t>
            </a:fld>
            <a:endParaRPr lang="nl-NL"/>
          </a:p>
        </p:txBody>
      </p:sp>
      <p:sp>
        <p:nvSpPr>
          <p:cNvPr id="6" name="Tijdelijke aanduiding voor voettekst 4"/>
          <p:cNvSpPr>
            <a:spLocks noGrp="1"/>
          </p:cNvSpPr>
          <p:nvPr>
            <p:ph type="ftr" sz="quarter" idx="11"/>
          </p:nvPr>
        </p:nvSpPr>
        <p:spPr>
          <a:xfrm>
            <a:off x="3124200" y="4767263"/>
            <a:ext cx="2895600" cy="273844"/>
          </a:xfrm>
          <a:prstGeom prst="rect">
            <a:avLst/>
          </a:prstGeom>
        </p:spPr>
        <p:txBody>
          <a:bodyPr/>
          <a:lstStyle>
            <a:lvl1pPr>
              <a:defRPr>
                <a:latin typeface="Arial" pitchFamily="-1" charset="0"/>
                <a:cs typeface="ヒラギノ角ゴ Pro W3" pitchFamily="-1" charset="-128"/>
              </a:defRPr>
            </a:lvl1pPr>
          </a:lstStyle>
          <a:p>
            <a:pPr>
              <a:defRPr/>
            </a:pPr>
            <a:endParaRPr lang="nl-NL"/>
          </a:p>
        </p:txBody>
      </p:sp>
      <p:sp>
        <p:nvSpPr>
          <p:cNvPr id="7" name="Tijdelijke aanduiding voor dianumm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58F4A533-B1FB-4DCF-BCA1-ABE0BC71766B}" type="slidenum">
              <a:rPr lang="nl-NL" smtClean="0"/>
              <a:pPr/>
              <a:t>‹nr.›</a:t>
            </a:fld>
            <a:endParaRPr lang="nl-NL"/>
          </a:p>
        </p:txBody>
      </p:sp>
    </p:spTree>
    <p:extLst>
      <p:ext uri="{BB962C8B-B14F-4D97-AF65-F5344CB8AC3E}">
        <p14:creationId xmlns:p14="http://schemas.microsoft.com/office/powerpoint/2010/main" val="3170728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Afbeelding 6" descr="FLOR-12067-basis_ex-2.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jdelijke aanduiding voor titel 1"/>
          <p:cNvSpPr>
            <a:spLocks noGrp="1"/>
          </p:cNvSpPr>
          <p:nvPr>
            <p:ph type="title"/>
          </p:nvPr>
        </p:nvSpPr>
        <p:spPr bwMode="auto">
          <a:xfrm>
            <a:off x="758826" y="1063229"/>
            <a:ext cx="79279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smtClean="0"/>
              <a:t>Titelstijl van model bewerken</a:t>
            </a:r>
          </a:p>
        </p:txBody>
      </p:sp>
      <p:sp>
        <p:nvSpPr>
          <p:cNvPr id="1028" name="Tijdelijke aanduiding voor tekst 2"/>
          <p:cNvSpPr>
            <a:spLocks noGrp="1"/>
          </p:cNvSpPr>
          <p:nvPr>
            <p:ph type="body" idx="1"/>
          </p:nvPr>
        </p:nvSpPr>
        <p:spPr bwMode="auto">
          <a:xfrm>
            <a:off x="758826" y="1920479"/>
            <a:ext cx="7927975" cy="2674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smtClean="0"/>
              <a:t>Klik om de tekststijl van het model te bewerken</a:t>
            </a:r>
          </a:p>
          <a:p>
            <a:pPr lvl="1"/>
            <a:r>
              <a:rPr lang="nl-NL" altLang="nl-NL" smtClean="0"/>
              <a:t>Tweede niveau</a:t>
            </a:r>
          </a:p>
          <a:p>
            <a:pPr lvl="2"/>
            <a:r>
              <a:rPr lang="nl-NL" altLang="nl-NL" smtClean="0"/>
              <a:t>Derde niveau</a:t>
            </a:r>
          </a:p>
          <a:p>
            <a:pPr lvl="3"/>
            <a:r>
              <a:rPr lang="nl-NL" altLang="nl-NL" smtClean="0"/>
              <a:t>Vierde niveau</a:t>
            </a:r>
          </a:p>
          <a:p>
            <a:pPr lvl="4"/>
            <a:r>
              <a:rPr lang="nl-NL" altLang="nl-NL" smtClean="0"/>
              <a:t>Vijfde niveau</a:t>
            </a:r>
          </a:p>
        </p:txBody>
      </p:sp>
      <p:sp>
        <p:nvSpPr>
          <p:cNvPr id="5" name="Tijdelijke aanduiding voor datum 3"/>
          <p:cNvSpPr>
            <a:spLocks noGrp="1"/>
          </p:cNvSpPr>
          <p:nvPr>
            <p:ph type="dt" sz="half" idx="2"/>
          </p:nvPr>
        </p:nvSpPr>
        <p:spPr>
          <a:xfrm>
            <a:off x="758825"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3D4F8C1D-59BC-4E5A-9F6B-11649E9A18DE}" type="datetime1">
              <a:rPr lang="nl-NL" smtClean="0"/>
              <a:pPr/>
              <a:t>10-3-2021</a:t>
            </a:fld>
            <a:endParaRPr lang="nl-NL"/>
          </a:p>
        </p:txBody>
      </p:sp>
    </p:spTree>
    <p:extLst>
      <p:ext uri="{BB962C8B-B14F-4D97-AF65-F5344CB8AC3E}">
        <p14:creationId xmlns:p14="http://schemas.microsoft.com/office/powerpoint/2010/main" val="448444605"/>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l" defTabSz="342900" rtl="0" eaLnBrk="1" fontAlgn="base" hangingPunct="1">
        <a:spcBef>
          <a:spcPct val="0"/>
        </a:spcBef>
        <a:spcAft>
          <a:spcPct val="0"/>
        </a:spcAft>
        <a:defRPr sz="2400" b="1" kern="1200">
          <a:solidFill>
            <a:schemeClr val="tx1"/>
          </a:solidFill>
          <a:latin typeface="+mj-lt"/>
          <a:ea typeface="ヒラギノ角ゴ Pro W3" pitchFamily="-1" charset="-128"/>
          <a:cs typeface="ヒラギノ角ゴ Pro W3" pitchFamily="-1" charset="-128"/>
        </a:defRPr>
      </a:lvl1pPr>
      <a:lvl2pPr algn="l" defTabSz="342900" rtl="0" eaLnBrk="1" fontAlgn="base" hangingPunct="1">
        <a:spcBef>
          <a:spcPct val="0"/>
        </a:spcBef>
        <a:spcAft>
          <a:spcPct val="0"/>
        </a:spcAft>
        <a:defRPr sz="2400" b="1">
          <a:solidFill>
            <a:schemeClr val="tx1"/>
          </a:solidFill>
          <a:latin typeface="Verdana" pitchFamily="-1" charset="0"/>
          <a:ea typeface="ヒラギノ角ゴ Pro W3" pitchFamily="-1" charset="-128"/>
          <a:cs typeface="ヒラギノ角ゴ Pro W3" pitchFamily="-1" charset="-128"/>
        </a:defRPr>
      </a:lvl2pPr>
      <a:lvl3pPr algn="l" defTabSz="342900" rtl="0" eaLnBrk="1" fontAlgn="base" hangingPunct="1">
        <a:spcBef>
          <a:spcPct val="0"/>
        </a:spcBef>
        <a:spcAft>
          <a:spcPct val="0"/>
        </a:spcAft>
        <a:defRPr sz="2400" b="1">
          <a:solidFill>
            <a:schemeClr val="tx1"/>
          </a:solidFill>
          <a:latin typeface="Verdana" pitchFamily="-1" charset="0"/>
          <a:ea typeface="ヒラギノ角ゴ Pro W3" pitchFamily="-1" charset="-128"/>
          <a:cs typeface="ヒラギノ角ゴ Pro W3" pitchFamily="-1" charset="-128"/>
        </a:defRPr>
      </a:lvl3pPr>
      <a:lvl4pPr algn="l" defTabSz="342900" rtl="0" eaLnBrk="1" fontAlgn="base" hangingPunct="1">
        <a:spcBef>
          <a:spcPct val="0"/>
        </a:spcBef>
        <a:spcAft>
          <a:spcPct val="0"/>
        </a:spcAft>
        <a:defRPr sz="2400" b="1">
          <a:solidFill>
            <a:schemeClr val="tx1"/>
          </a:solidFill>
          <a:latin typeface="Verdana" pitchFamily="-1" charset="0"/>
          <a:ea typeface="ヒラギノ角ゴ Pro W3" pitchFamily="-1" charset="-128"/>
          <a:cs typeface="ヒラギノ角ゴ Pro W3" pitchFamily="-1" charset="-128"/>
        </a:defRPr>
      </a:lvl4pPr>
      <a:lvl5pPr algn="l" defTabSz="342900" rtl="0" eaLnBrk="1" fontAlgn="base" hangingPunct="1">
        <a:spcBef>
          <a:spcPct val="0"/>
        </a:spcBef>
        <a:spcAft>
          <a:spcPct val="0"/>
        </a:spcAft>
        <a:defRPr sz="2400" b="1">
          <a:solidFill>
            <a:schemeClr val="tx1"/>
          </a:solidFill>
          <a:latin typeface="Verdana" pitchFamily="-1" charset="0"/>
          <a:ea typeface="ヒラギノ角ゴ Pro W3" pitchFamily="-1" charset="-128"/>
          <a:cs typeface="ヒラギノ角ゴ Pro W3" pitchFamily="-1" charset="-128"/>
        </a:defRPr>
      </a:lvl5pPr>
      <a:lvl6pPr marL="342900" algn="ctr" defTabSz="342900" rtl="0" eaLnBrk="1" fontAlgn="base" hangingPunct="1">
        <a:spcBef>
          <a:spcPct val="0"/>
        </a:spcBef>
        <a:spcAft>
          <a:spcPct val="0"/>
        </a:spcAft>
        <a:defRPr sz="3300">
          <a:solidFill>
            <a:schemeClr val="tx1"/>
          </a:solidFill>
          <a:latin typeface="Calibri" charset="0"/>
          <a:ea typeface="ヒラギノ角ゴ Pro W3" pitchFamily="-1" charset="-128"/>
          <a:cs typeface="ヒラギノ角ゴ Pro W3" pitchFamily="-1" charset="-128"/>
        </a:defRPr>
      </a:lvl6pPr>
      <a:lvl7pPr marL="685800" algn="ctr" defTabSz="342900" rtl="0" eaLnBrk="1" fontAlgn="base" hangingPunct="1">
        <a:spcBef>
          <a:spcPct val="0"/>
        </a:spcBef>
        <a:spcAft>
          <a:spcPct val="0"/>
        </a:spcAft>
        <a:defRPr sz="3300">
          <a:solidFill>
            <a:schemeClr val="tx1"/>
          </a:solidFill>
          <a:latin typeface="Calibri" charset="0"/>
          <a:ea typeface="ヒラギノ角ゴ Pro W3" pitchFamily="-1" charset="-128"/>
          <a:cs typeface="ヒラギノ角ゴ Pro W3" pitchFamily="-1" charset="-128"/>
        </a:defRPr>
      </a:lvl7pPr>
      <a:lvl8pPr marL="1028700" algn="ctr" defTabSz="342900" rtl="0" eaLnBrk="1" fontAlgn="base" hangingPunct="1">
        <a:spcBef>
          <a:spcPct val="0"/>
        </a:spcBef>
        <a:spcAft>
          <a:spcPct val="0"/>
        </a:spcAft>
        <a:defRPr sz="3300">
          <a:solidFill>
            <a:schemeClr val="tx1"/>
          </a:solidFill>
          <a:latin typeface="Calibri" charset="0"/>
          <a:ea typeface="ヒラギノ角ゴ Pro W3" pitchFamily="-1" charset="-128"/>
          <a:cs typeface="ヒラギノ角ゴ Pro W3" pitchFamily="-1" charset="-128"/>
        </a:defRPr>
      </a:lvl8pPr>
      <a:lvl9pPr marL="1371600" algn="ctr" defTabSz="342900" rtl="0" eaLnBrk="1" fontAlgn="base" hangingPunct="1">
        <a:spcBef>
          <a:spcPct val="0"/>
        </a:spcBef>
        <a:spcAft>
          <a:spcPct val="0"/>
        </a:spcAft>
        <a:defRPr sz="3300">
          <a:solidFill>
            <a:schemeClr val="tx1"/>
          </a:solidFill>
          <a:latin typeface="Calibri" charset="0"/>
          <a:ea typeface="ヒラギノ角ゴ Pro W3" pitchFamily="-1" charset="-128"/>
          <a:cs typeface="ヒラギノ角ゴ Pro W3" pitchFamily="-1" charset="-128"/>
        </a:defRPr>
      </a:lvl9pPr>
    </p:titleStyle>
    <p:bodyStyle>
      <a:lvl1pPr marL="257175" indent="-257175" algn="l" defTabSz="342900" rtl="0" eaLnBrk="1" fontAlgn="base" hangingPunct="1">
        <a:spcBef>
          <a:spcPct val="20000"/>
        </a:spcBef>
        <a:spcAft>
          <a:spcPct val="0"/>
        </a:spcAft>
        <a:buClr>
          <a:schemeClr val="accent1"/>
        </a:buClr>
        <a:buFont typeface="Arial" pitchFamily="34" charset="0"/>
        <a:buChar char="•"/>
        <a:defRPr sz="1800" kern="1200">
          <a:solidFill>
            <a:schemeClr val="tx1"/>
          </a:solidFill>
          <a:latin typeface="+mn-lt"/>
          <a:ea typeface="ヒラギノ角ゴ Pro W3" pitchFamily="-1" charset="-128"/>
          <a:cs typeface="ヒラギノ角ゴ Pro W3" pitchFamily="-1" charset="-128"/>
        </a:defRPr>
      </a:lvl1pPr>
      <a:lvl2pPr marL="557213" indent="-214313" algn="l" defTabSz="342900" rtl="0" eaLnBrk="1" fontAlgn="base" hangingPunct="1">
        <a:spcBef>
          <a:spcPct val="20000"/>
        </a:spcBef>
        <a:spcAft>
          <a:spcPct val="0"/>
        </a:spcAft>
        <a:buClr>
          <a:schemeClr val="accent1"/>
        </a:buClr>
        <a:buFont typeface="Arial" pitchFamily="34" charset="0"/>
        <a:buChar char="•"/>
        <a:defRPr sz="1500" kern="1200">
          <a:solidFill>
            <a:schemeClr val="tx1"/>
          </a:solidFill>
          <a:latin typeface="+mn-lt"/>
          <a:ea typeface="ヒラギノ角ゴ Pro W3" pitchFamily="-1" charset="-128"/>
          <a:cs typeface="ヒラギノ角ゴ Pro W3"/>
        </a:defRPr>
      </a:lvl2pPr>
      <a:lvl3pPr marL="857250" indent="-171450" algn="l" defTabSz="342900" rtl="0" eaLnBrk="1" fontAlgn="base" hangingPunct="1">
        <a:spcBef>
          <a:spcPct val="20000"/>
        </a:spcBef>
        <a:spcAft>
          <a:spcPct val="0"/>
        </a:spcAft>
        <a:buClr>
          <a:schemeClr val="accent1"/>
        </a:buClr>
        <a:buFont typeface="Arial" pitchFamily="34" charset="0"/>
        <a:buChar char="•"/>
        <a:defRPr sz="1200" kern="1200">
          <a:solidFill>
            <a:schemeClr val="tx1"/>
          </a:solidFill>
          <a:latin typeface="+mn-lt"/>
          <a:ea typeface="ヒラギノ角ゴ Pro W3" pitchFamily="-1" charset="-128"/>
          <a:cs typeface="ヒラギノ角ゴ Pro W3"/>
        </a:defRPr>
      </a:lvl3pPr>
      <a:lvl4pPr marL="1200150" indent="-171450" algn="l" defTabSz="342900" rtl="0" eaLnBrk="1" fontAlgn="base" hangingPunct="1">
        <a:spcBef>
          <a:spcPct val="20000"/>
        </a:spcBef>
        <a:spcAft>
          <a:spcPct val="0"/>
        </a:spcAft>
        <a:buClr>
          <a:schemeClr val="accent1"/>
        </a:buClr>
        <a:buFont typeface="Arial" pitchFamily="34" charset="0"/>
        <a:buChar char="–"/>
        <a:defRPr sz="1050" kern="1200">
          <a:solidFill>
            <a:schemeClr val="tx1"/>
          </a:solidFill>
          <a:latin typeface="+mn-lt"/>
          <a:ea typeface="ヒラギノ角ゴ Pro W3" pitchFamily="-1" charset="-128"/>
          <a:cs typeface="ヒラギノ角ゴ Pro W3"/>
        </a:defRPr>
      </a:lvl4pPr>
      <a:lvl5pPr marL="1543050" indent="-171450" algn="l" defTabSz="342900" rtl="0" eaLnBrk="1" fontAlgn="base" hangingPunct="1">
        <a:spcBef>
          <a:spcPct val="20000"/>
        </a:spcBef>
        <a:spcAft>
          <a:spcPct val="0"/>
        </a:spcAft>
        <a:buClr>
          <a:schemeClr val="accent1"/>
        </a:buClr>
        <a:buFont typeface="Arial" pitchFamily="34" charset="0"/>
        <a:buChar char="»"/>
        <a:defRPr sz="900" kern="1200">
          <a:solidFill>
            <a:schemeClr val="tx1"/>
          </a:solidFill>
          <a:latin typeface="+mn-lt"/>
          <a:ea typeface="ヒラギノ角ゴ Pro W3" pitchFamily="-1" charset="-128"/>
          <a:cs typeface="ヒラギノ角ゴ Pro W3"/>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nl-NL"/>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Afbeelding 6" descr="FLOR-12067-basis_ex-2.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jdelijke aanduiding voor titel 1"/>
          <p:cNvSpPr>
            <a:spLocks noGrp="1"/>
          </p:cNvSpPr>
          <p:nvPr>
            <p:ph type="title"/>
          </p:nvPr>
        </p:nvSpPr>
        <p:spPr bwMode="auto">
          <a:xfrm>
            <a:off x="758826" y="1063229"/>
            <a:ext cx="79279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smtClean="0"/>
              <a:t>Titelstijl van model bewerken</a:t>
            </a:r>
          </a:p>
        </p:txBody>
      </p:sp>
      <p:sp>
        <p:nvSpPr>
          <p:cNvPr id="1028" name="Tijdelijke aanduiding voor tekst 2"/>
          <p:cNvSpPr>
            <a:spLocks noGrp="1"/>
          </p:cNvSpPr>
          <p:nvPr>
            <p:ph type="body" idx="1"/>
          </p:nvPr>
        </p:nvSpPr>
        <p:spPr bwMode="auto">
          <a:xfrm>
            <a:off x="758826" y="1920479"/>
            <a:ext cx="7927975" cy="2674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smtClean="0"/>
              <a:t>Klik om de tekststijl van het model te bewerken</a:t>
            </a:r>
          </a:p>
          <a:p>
            <a:pPr lvl="1"/>
            <a:r>
              <a:rPr lang="nl-NL" altLang="nl-NL" smtClean="0"/>
              <a:t>Tweede niveau</a:t>
            </a:r>
          </a:p>
          <a:p>
            <a:pPr lvl="2"/>
            <a:r>
              <a:rPr lang="nl-NL" altLang="nl-NL" smtClean="0"/>
              <a:t>Derde niveau</a:t>
            </a:r>
          </a:p>
          <a:p>
            <a:pPr lvl="3"/>
            <a:r>
              <a:rPr lang="nl-NL" altLang="nl-NL" smtClean="0"/>
              <a:t>Vierde niveau</a:t>
            </a:r>
          </a:p>
          <a:p>
            <a:pPr lvl="4"/>
            <a:r>
              <a:rPr lang="nl-NL" altLang="nl-NL" smtClean="0"/>
              <a:t>Vijfde niveau</a:t>
            </a:r>
          </a:p>
        </p:txBody>
      </p:sp>
      <p:sp>
        <p:nvSpPr>
          <p:cNvPr id="5" name="Tijdelijke aanduiding voor datum 3"/>
          <p:cNvSpPr>
            <a:spLocks noGrp="1"/>
          </p:cNvSpPr>
          <p:nvPr>
            <p:ph type="dt" sz="half" idx="2"/>
          </p:nvPr>
        </p:nvSpPr>
        <p:spPr>
          <a:xfrm>
            <a:off x="758825"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48F9C48-52A4-4572-B895-10D0EF051959}" type="datetime1">
              <a:rPr lang="nl-NL"/>
              <a:pPr>
                <a:defRPr/>
              </a:pPr>
              <a:t>10-3-2021</a:t>
            </a:fld>
            <a:endParaRPr lang="nl-NL"/>
          </a:p>
        </p:txBody>
      </p:sp>
    </p:spTree>
    <p:extLst>
      <p:ext uri="{BB962C8B-B14F-4D97-AF65-F5344CB8AC3E}">
        <p14:creationId xmlns:p14="http://schemas.microsoft.com/office/powerpoint/2010/main" val="613721348"/>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l" defTabSz="342900" rtl="0" eaLnBrk="1" fontAlgn="base" hangingPunct="1">
        <a:spcBef>
          <a:spcPct val="0"/>
        </a:spcBef>
        <a:spcAft>
          <a:spcPct val="0"/>
        </a:spcAft>
        <a:defRPr sz="2400" b="1" kern="1200">
          <a:solidFill>
            <a:schemeClr val="tx1"/>
          </a:solidFill>
          <a:latin typeface="+mj-lt"/>
          <a:ea typeface="ヒラギノ角ゴ Pro W3" pitchFamily="-1" charset="-128"/>
          <a:cs typeface="ヒラギノ角ゴ Pro W3" pitchFamily="-1" charset="-128"/>
        </a:defRPr>
      </a:lvl1pPr>
      <a:lvl2pPr algn="l" defTabSz="342900" rtl="0" eaLnBrk="1" fontAlgn="base" hangingPunct="1">
        <a:spcBef>
          <a:spcPct val="0"/>
        </a:spcBef>
        <a:spcAft>
          <a:spcPct val="0"/>
        </a:spcAft>
        <a:defRPr sz="2400" b="1">
          <a:solidFill>
            <a:schemeClr val="tx1"/>
          </a:solidFill>
          <a:latin typeface="Verdana" pitchFamily="-1" charset="0"/>
          <a:ea typeface="ヒラギノ角ゴ Pro W3" pitchFamily="-1" charset="-128"/>
          <a:cs typeface="ヒラギノ角ゴ Pro W3" pitchFamily="-1" charset="-128"/>
        </a:defRPr>
      </a:lvl2pPr>
      <a:lvl3pPr algn="l" defTabSz="342900" rtl="0" eaLnBrk="1" fontAlgn="base" hangingPunct="1">
        <a:spcBef>
          <a:spcPct val="0"/>
        </a:spcBef>
        <a:spcAft>
          <a:spcPct val="0"/>
        </a:spcAft>
        <a:defRPr sz="2400" b="1">
          <a:solidFill>
            <a:schemeClr val="tx1"/>
          </a:solidFill>
          <a:latin typeface="Verdana" pitchFamily="-1" charset="0"/>
          <a:ea typeface="ヒラギノ角ゴ Pro W3" pitchFamily="-1" charset="-128"/>
          <a:cs typeface="ヒラギノ角ゴ Pro W3" pitchFamily="-1" charset="-128"/>
        </a:defRPr>
      </a:lvl3pPr>
      <a:lvl4pPr algn="l" defTabSz="342900" rtl="0" eaLnBrk="1" fontAlgn="base" hangingPunct="1">
        <a:spcBef>
          <a:spcPct val="0"/>
        </a:spcBef>
        <a:spcAft>
          <a:spcPct val="0"/>
        </a:spcAft>
        <a:defRPr sz="2400" b="1">
          <a:solidFill>
            <a:schemeClr val="tx1"/>
          </a:solidFill>
          <a:latin typeface="Verdana" pitchFamily="-1" charset="0"/>
          <a:ea typeface="ヒラギノ角ゴ Pro W3" pitchFamily="-1" charset="-128"/>
          <a:cs typeface="ヒラギノ角ゴ Pro W3" pitchFamily="-1" charset="-128"/>
        </a:defRPr>
      </a:lvl4pPr>
      <a:lvl5pPr algn="l" defTabSz="342900" rtl="0" eaLnBrk="1" fontAlgn="base" hangingPunct="1">
        <a:spcBef>
          <a:spcPct val="0"/>
        </a:spcBef>
        <a:spcAft>
          <a:spcPct val="0"/>
        </a:spcAft>
        <a:defRPr sz="2400" b="1">
          <a:solidFill>
            <a:schemeClr val="tx1"/>
          </a:solidFill>
          <a:latin typeface="Verdana" pitchFamily="-1" charset="0"/>
          <a:ea typeface="ヒラギノ角ゴ Pro W3" pitchFamily="-1" charset="-128"/>
          <a:cs typeface="ヒラギノ角ゴ Pro W3" pitchFamily="-1" charset="-128"/>
        </a:defRPr>
      </a:lvl5pPr>
      <a:lvl6pPr marL="342900" algn="ctr" defTabSz="342900" rtl="0" eaLnBrk="1" fontAlgn="base" hangingPunct="1">
        <a:spcBef>
          <a:spcPct val="0"/>
        </a:spcBef>
        <a:spcAft>
          <a:spcPct val="0"/>
        </a:spcAft>
        <a:defRPr sz="3300">
          <a:solidFill>
            <a:schemeClr val="tx1"/>
          </a:solidFill>
          <a:latin typeface="Calibri" charset="0"/>
          <a:ea typeface="ヒラギノ角ゴ Pro W3" pitchFamily="-1" charset="-128"/>
          <a:cs typeface="ヒラギノ角ゴ Pro W3" pitchFamily="-1" charset="-128"/>
        </a:defRPr>
      </a:lvl6pPr>
      <a:lvl7pPr marL="685800" algn="ctr" defTabSz="342900" rtl="0" eaLnBrk="1" fontAlgn="base" hangingPunct="1">
        <a:spcBef>
          <a:spcPct val="0"/>
        </a:spcBef>
        <a:spcAft>
          <a:spcPct val="0"/>
        </a:spcAft>
        <a:defRPr sz="3300">
          <a:solidFill>
            <a:schemeClr val="tx1"/>
          </a:solidFill>
          <a:latin typeface="Calibri" charset="0"/>
          <a:ea typeface="ヒラギノ角ゴ Pro W3" pitchFamily="-1" charset="-128"/>
          <a:cs typeface="ヒラギノ角ゴ Pro W3" pitchFamily="-1" charset="-128"/>
        </a:defRPr>
      </a:lvl7pPr>
      <a:lvl8pPr marL="1028700" algn="ctr" defTabSz="342900" rtl="0" eaLnBrk="1" fontAlgn="base" hangingPunct="1">
        <a:spcBef>
          <a:spcPct val="0"/>
        </a:spcBef>
        <a:spcAft>
          <a:spcPct val="0"/>
        </a:spcAft>
        <a:defRPr sz="3300">
          <a:solidFill>
            <a:schemeClr val="tx1"/>
          </a:solidFill>
          <a:latin typeface="Calibri" charset="0"/>
          <a:ea typeface="ヒラギノ角ゴ Pro W3" pitchFamily="-1" charset="-128"/>
          <a:cs typeface="ヒラギノ角ゴ Pro W3" pitchFamily="-1" charset="-128"/>
        </a:defRPr>
      </a:lvl8pPr>
      <a:lvl9pPr marL="1371600" algn="ctr" defTabSz="342900" rtl="0" eaLnBrk="1" fontAlgn="base" hangingPunct="1">
        <a:spcBef>
          <a:spcPct val="0"/>
        </a:spcBef>
        <a:spcAft>
          <a:spcPct val="0"/>
        </a:spcAft>
        <a:defRPr sz="3300">
          <a:solidFill>
            <a:schemeClr val="tx1"/>
          </a:solidFill>
          <a:latin typeface="Calibri" charset="0"/>
          <a:ea typeface="ヒラギノ角ゴ Pro W3" pitchFamily="-1" charset="-128"/>
          <a:cs typeface="ヒラギノ角ゴ Pro W3" pitchFamily="-1" charset="-128"/>
        </a:defRPr>
      </a:lvl9pPr>
    </p:titleStyle>
    <p:bodyStyle>
      <a:lvl1pPr marL="257175" indent="-257175" algn="l" defTabSz="342900" rtl="0" eaLnBrk="1" fontAlgn="base" hangingPunct="1">
        <a:spcBef>
          <a:spcPct val="20000"/>
        </a:spcBef>
        <a:spcAft>
          <a:spcPct val="0"/>
        </a:spcAft>
        <a:buClr>
          <a:schemeClr val="accent1"/>
        </a:buClr>
        <a:buFont typeface="Arial" pitchFamily="34" charset="0"/>
        <a:buChar char="•"/>
        <a:defRPr sz="1800" kern="1200">
          <a:solidFill>
            <a:schemeClr val="tx1"/>
          </a:solidFill>
          <a:latin typeface="+mn-lt"/>
          <a:ea typeface="ヒラギノ角ゴ Pro W3" pitchFamily="-1" charset="-128"/>
          <a:cs typeface="ヒラギノ角ゴ Pro W3" pitchFamily="-1" charset="-128"/>
        </a:defRPr>
      </a:lvl1pPr>
      <a:lvl2pPr marL="557213" indent="-214313" algn="l" defTabSz="342900" rtl="0" eaLnBrk="1" fontAlgn="base" hangingPunct="1">
        <a:spcBef>
          <a:spcPct val="20000"/>
        </a:spcBef>
        <a:spcAft>
          <a:spcPct val="0"/>
        </a:spcAft>
        <a:buClr>
          <a:schemeClr val="accent1"/>
        </a:buClr>
        <a:buFont typeface="Arial" pitchFamily="34" charset="0"/>
        <a:buChar char="•"/>
        <a:defRPr sz="1500" kern="1200">
          <a:solidFill>
            <a:schemeClr val="tx1"/>
          </a:solidFill>
          <a:latin typeface="+mn-lt"/>
          <a:ea typeface="ヒラギノ角ゴ Pro W3" pitchFamily="-1" charset="-128"/>
          <a:cs typeface="ヒラギノ角ゴ Pro W3"/>
        </a:defRPr>
      </a:lvl2pPr>
      <a:lvl3pPr marL="857250" indent="-171450" algn="l" defTabSz="342900" rtl="0" eaLnBrk="1" fontAlgn="base" hangingPunct="1">
        <a:spcBef>
          <a:spcPct val="20000"/>
        </a:spcBef>
        <a:spcAft>
          <a:spcPct val="0"/>
        </a:spcAft>
        <a:buClr>
          <a:schemeClr val="accent1"/>
        </a:buClr>
        <a:buFont typeface="Arial" pitchFamily="34" charset="0"/>
        <a:buChar char="•"/>
        <a:defRPr sz="1200" kern="1200">
          <a:solidFill>
            <a:schemeClr val="tx1"/>
          </a:solidFill>
          <a:latin typeface="+mn-lt"/>
          <a:ea typeface="ヒラギノ角ゴ Pro W3" pitchFamily="-1" charset="-128"/>
          <a:cs typeface="ヒラギノ角ゴ Pro W3"/>
        </a:defRPr>
      </a:lvl3pPr>
      <a:lvl4pPr marL="1200150" indent="-171450" algn="l" defTabSz="342900" rtl="0" eaLnBrk="1" fontAlgn="base" hangingPunct="1">
        <a:spcBef>
          <a:spcPct val="20000"/>
        </a:spcBef>
        <a:spcAft>
          <a:spcPct val="0"/>
        </a:spcAft>
        <a:buClr>
          <a:schemeClr val="accent1"/>
        </a:buClr>
        <a:buFont typeface="Arial" pitchFamily="34" charset="0"/>
        <a:buChar char="–"/>
        <a:defRPr sz="1050" kern="1200">
          <a:solidFill>
            <a:schemeClr val="tx1"/>
          </a:solidFill>
          <a:latin typeface="+mn-lt"/>
          <a:ea typeface="ヒラギノ角ゴ Pro W3" pitchFamily="-1" charset="-128"/>
          <a:cs typeface="ヒラギノ角ゴ Pro W3"/>
        </a:defRPr>
      </a:lvl4pPr>
      <a:lvl5pPr marL="1543050" indent="-171450" algn="l" defTabSz="342900" rtl="0" eaLnBrk="1" fontAlgn="base" hangingPunct="1">
        <a:spcBef>
          <a:spcPct val="20000"/>
        </a:spcBef>
        <a:spcAft>
          <a:spcPct val="0"/>
        </a:spcAft>
        <a:buClr>
          <a:schemeClr val="accent1"/>
        </a:buClr>
        <a:buFont typeface="Arial" pitchFamily="34" charset="0"/>
        <a:buChar char="»"/>
        <a:defRPr sz="900" kern="1200">
          <a:solidFill>
            <a:schemeClr val="tx1"/>
          </a:solidFill>
          <a:latin typeface="+mn-lt"/>
          <a:ea typeface="ヒラギノ角ゴ Pro W3" pitchFamily="-1" charset="-128"/>
          <a:cs typeface="ヒラギノ角ゴ Pro W3"/>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nl-NL"/>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Afbeelding 6" descr="FLOR-12067-basis_ex-2.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jdelijke aanduiding voor titel 1"/>
          <p:cNvSpPr>
            <a:spLocks noGrp="1"/>
          </p:cNvSpPr>
          <p:nvPr>
            <p:ph type="title"/>
          </p:nvPr>
        </p:nvSpPr>
        <p:spPr bwMode="auto">
          <a:xfrm>
            <a:off x="758826" y="1063229"/>
            <a:ext cx="79279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smtClean="0"/>
              <a:t>Titelstijl van model bewerken</a:t>
            </a:r>
          </a:p>
        </p:txBody>
      </p:sp>
      <p:sp>
        <p:nvSpPr>
          <p:cNvPr id="1028" name="Tijdelijke aanduiding voor tekst 2"/>
          <p:cNvSpPr>
            <a:spLocks noGrp="1"/>
          </p:cNvSpPr>
          <p:nvPr>
            <p:ph type="body" idx="1"/>
          </p:nvPr>
        </p:nvSpPr>
        <p:spPr bwMode="auto">
          <a:xfrm>
            <a:off x="758826" y="1920479"/>
            <a:ext cx="7927975" cy="2674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smtClean="0"/>
              <a:t>Klik om de tekststijl van het model te bewerken</a:t>
            </a:r>
          </a:p>
          <a:p>
            <a:pPr lvl="1"/>
            <a:r>
              <a:rPr lang="nl-NL" altLang="nl-NL" smtClean="0"/>
              <a:t>Tweede niveau</a:t>
            </a:r>
          </a:p>
          <a:p>
            <a:pPr lvl="2"/>
            <a:r>
              <a:rPr lang="nl-NL" altLang="nl-NL" smtClean="0"/>
              <a:t>Derde niveau</a:t>
            </a:r>
          </a:p>
          <a:p>
            <a:pPr lvl="3"/>
            <a:r>
              <a:rPr lang="nl-NL" altLang="nl-NL" smtClean="0"/>
              <a:t>Vierde niveau</a:t>
            </a:r>
          </a:p>
          <a:p>
            <a:pPr lvl="4"/>
            <a:r>
              <a:rPr lang="nl-NL" altLang="nl-NL" smtClean="0"/>
              <a:t>Vijfde niveau</a:t>
            </a:r>
          </a:p>
        </p:txBody>
      </p:sp>
      <p:sp>
        <p:nvSpPr>
          <p:cNvPr id="5" name="Tijdelijke aanduiding voor datum 3"/>
          <p:cNvSpPr>
            <a:spLocks noGrp="1"/>
          </p:cNvSpPr>
          <p:nvPr>
            <p:ph type="dt" sz="half" idx="2"/>
          </p:nvPr>
        </p:nvSpPr>
        <p:spPr>
          <a:xfrm>
            <a:off x="758825"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48F9C48-52A4-4572-B895-10D0EF051959}" type="datetime1">
              <a:rPr lang="nl-NL"/>
              <a:pPr>
                <a:defRPr/>
              </a:pPr>
              <a:t>10-3-2021</a:t>
            </a:fld>
            <a:endParaRPr lang="nl-NL"/>
          </a:p>
        </p:txBody>
      </p:sp>
    </p:spTree>
    <p:extLst>
      <p:ext uri="{BB962C8B-B14F-4D97-AF65-F5344CB8AC3E}">
        <p14:creationId xmlns:p14="http://schemas.microsoft.com/office/powerpoint/2010/main" val="3134287699"/>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l" defTabSz="342900" rtl="0" eaLnBrk="1" fontAlgn="base" hangingPunct="1">
        <a:spcBef>
          <a:spcPct val="0"/>
        </a:spcBef>
        <a:spcAft>
          <a:spcPct val="0"/>
        </a:spcAft>
        <a:defRPr sz="2400" b="1" kern="1200">
          <a:solidFill>
            <a:schemeClr val="tx1"/>
          </a:solidFill>
          <a:latin typeface="+mj-lt"/>
          <a:ea typeface="ヒラギノ角ゴ Pro W3" pitchFamily="-1" charset="-128"/>
          <a:cs typeface="ヒラギノ角ゴ Pro W3" pitchFamily="-1" charset="-128"/>
        </a:defRPr>
      </a:lvl1pPr>
      <a:lvl2pPr algn="l" defTabSz="342900" rtl="0" eaLnBrk="1" fontAlgn="base" hangingPunct="1">
        <a:spcBef>
          <a:spcPct val="0"/>
        </a:spcBef>
        <a:spcAft>
          <a:spcPct val="0"/>
        </a:spcAft>
        <a:defRPr sz="2400" b="1">
          <a:solidFill>
            <a:schemeClr val="tx1"/>
          </a:solidFill>
          <a:latin typeface="Verdana" pitchFamily="-1" charset="0"/>
          <a:ea typeface="ヒラギノ角ゴ Pro W3" pitchFamily="-1" charset="-128"/>
          <a:cs typeface="ヒラギノ角ゴ Pro W3" pitchFamily="-1" charset="-128"/>
        </a:defRPr>
      </a:lvl2pPr>
      <a:lvl3pPr algn="l" defTabSz="342900" rtl="0" eaLnBrk="1" fontAlgn="base" hangingPunct="1">
        <a:spcBef>
          <a:spcPct val="0"/>
        </a:spcBef>
        <a:spcAft>
          <a:spcPct val="0"/>
        </a:spcAft>
        <a:defRPr sz="2400" b="1">
          <a:solidFill>
            <a:schemeClr val="tx1"/>
          </a:solidFill>
          <a:latin typeface="Verdana" pitchFamily="-1" charset="0"/>
          <a:ea typeface="ヒラギノ角ゴ Pro W3" pitchFamily="-1" charset="-128"/>
          <a:cs typeface="ヒラギノ角ゴ Pro W3" pitchFamily="-1" charset="-128"/>
        </a:defRPr>
      </a:lvl3pPr>
      <a:lvl4pPr algn="l" defTabSz="342900" rtl="0" eaLnBrk="1" fontAlgn="base" hangingPunct="1">
        <a:spcBef>
          <a:spcPct val="0"/>
        </a:spcBef>
        <a:spcAft>
          <a:spcPct val="0"/>
        </a:spcAft>
        <a:defRPr sz="2400" b="1">
          <a:solidFill>
            <a:schemeClr val="tx1"/>
          </a:solidFill>
          <a:latin typeface="Verdana" pitchFamily="-1" charset="0"/>
          <a:ea typeface="ヒラギノ角ゴ Pro W3" pitchFamily="-1" charset="-128"/>
          <a:cs typeface="ヒラギノ角ゴ Pro W3" pitchFamily="-1" charset="-128"/>
        </a:defRPr>
      </a:lvl4pPr>
      <a:lvl5pPr algn="l" defTabSz="342900" rtl="0" eaLnBrk="1" fontAlgn="base" hangingPunct="1">
        <a:spcBef>
          <a:spcPct val="0"/>
        </a:spcBef>
        <a:spcAft>
          <a:spcPct val="0"/>
        </a:spcAft>
        <a:defRPr sz="2400" b="1">
          <a:solidFill>
            <a:schemeClr val="tx1"/>
          </a:solidFill>
          <a:latin typeface="Verdana" pitchFamily="-1" charset="0"/>
          <a:ea typeface="ヒラギノ角ゴ Pro W3" pitchFamily="-1" charset="-128"/>
          <a:cs typeface="ヒラギノ角ゴ Pro W3" pitchFamily="-1" charset="-128"/>
        </a:defRPr>
      </a:lvl5pPr>
      <a:lvl6pPr marL="342900" algn="ctr" defTabSz="342900" rtl="0" eaLnBrk="1" fontAlgn="base" hangingPunct="1">
        <a:spcBef>
          <a:spcPct val="0"/>
        </a:spcBef>
        <a:spcAft>
          <a:spcPct val="0"/>
        </a:spcAft>
        <a:defRPr sz="3300">
          <a:solidFill>
            <a:schemeClr val="tx1"/>
          </a:solidFill>
          <a:latin typeface="Calibri" charset="0"/>
          <a:ea typeface="ヒラギノ角ゴ Pro W3" pitchFamily="-1" charset="-128"/>
          <a:cs typeface="ヒラギノ角ゴ Pro W3" pitchFamily="-1" charset="-128"/>
        </a:defRPr>
      </a:lvl6pPr>
      <a:lvl7pPr marL="685800" algn="ctr" defTabSz="342900" rtl="0" eaLnBrk="1" fontAlgn="base" hangingPunct="1">
        <a:spcBef>
          <a:spcPct val="0"/>
        </a:spcBef>
        <a:spcAft>
          <a:spcPct val="0"/>
        </a:spcAft>
        <a:defRPr sz="3300">
          <a:solidFill>
            <a:schemeClr val="tx1"/>
          </a:solidFill>
          <a:latin typeface="Calibri" charset="0"/>
          <a:ea typeface="ヒラギノ角ゴ Pro W3" pitchFamily="-1" charset="-128"/>
          <a:cs typeface="ヒラギノ角ゴ Pro W3" pitchFamily="-1" charset="-128"/>
        </a:defRPr>
      </a:lvl7pPr>
      <a:lvl8pPr marL="1028700" algn="ctr" defTabSz="342900" rtl="0" eaLnBrk="1" fontAlgn="base" hangingPunct="1">
        <a:spcBef>
          <a:spcPct val="0"/>
        </a:spcBef>
        <a:spcAft>
          <a:spcPct val="0"/>
        </a:spcAft>
        <a:defRPr sz="3300">
          <a:solidFill>
            <a:schemeClr val="tx1"/>
          </a:solidFill>
          <a:latin typeface="Calibri" charset="0"/>
          <a:ea typeface="ヒラギノ角ゴ Pro W3" pitchFamily="-1" charset="-128"/>
          <a:cs typeface="ヒラギノ角ゴ Pro W3" pitchFamily="-1" charset="-128"/>
        </a:defRPr>
      </a:lvl8pPr>
      <a:lvl9pPr marL="1371600" algn="ctr" defTabSz="342900" rtl="0" eaLnBrk="1" fontAlgn="base" hangingPunct="1">
        <a:spcBef>
          <a:spcPct val="0"/>
        </a:spcBef>
        <a:spcAft>
          <a:spcPct val="0"/>
        </a:spcAft>
        <a:defRPr sz="3300">
          <a:solidFill>
            <a:schemeClr val="tx1"/>
          </a:solidFill>
          <a:latin typeface="Calibri" charset="0"/>
          <a:ea typeface="ヒラギノ角ゴ Pro W3" pitchFamily="-1" charset="-128"/>
          <a:cs typeface="ヒラギノ角ゴ Pro W3" pitchFamily="-1" charset="-128"/>
        </a:defRPr>
      </a:lvl9pPr>
    </p:titleStyle>
    <p:bodyStyle>
      <a:lvl1pPr marL="257175" indent="-257175" algn="l" defTabSz="342900" rtl="0" eaLnBrk="1" fontAlgn="base" hangingPunct="1">
        <a:spcBef>
          <a:spcPct val="20000"/>
        </a:spcBef>
        <a:spcAft>
          <a:spcPct val="0"/>
        </a:spcAft>
        <a:buClr>
          <a:schemeClr val="accent1"/>
        </a:buClr>
        <a:buFont typeface="Arial" pitchFamily="34" charset="0"/>
        <a:buChar char="•"/>
        <a:defRPr sz="1800" kern="1200">
          <a:solidFill>
            <a:schemeClr val="tx1"/>
          </a:solidFill>
          <a:latin typeface="+mn-lt"/>
          <a:ea typeface="ヒラギノ角ゴ Pro W3" pitchFamily="-1" charset="-128"/>
          <a:cs typeface="ヒラギノ角ゴ Pro W3" pitchFamily="-1" charset="-128"/>
        </a:defRPr>
      </a:lvl1pPr>
      <a:lvl2pPr marL="557213" indent="-214313" algn="l" defTabSz="342900" rtl="0" eaLnBrk="1" fontAlgn="base" hangingPunct="1">
        <a:spcBef>
          <a:spcPct val="20000"/>
        </a:spcBef>
        <a:spcAft>
          <a:spcPct val="0"/>
        </a:spcAft>
        <a:buClr>
          <a:schemeClr val="accent1"/>
        </a:buClr>
        <a:buFont typeface="Arial" pitchFamily="34" charset="0"/>
        <a:buChar char="•"/>
        <a:defRPr sz="1500" kern="1200">
          <a:solidFill>
            <a:schemeClr val="tx1"/>
          </a:solidFill>
          <a:latin typeface="+mn-lt"/>
          <a:ea typeface="ヒラギノ角ゴ Pro W3" pitchFamily="-1" charset="-128"/>
          <a:cs typeface="ヒラギノ角ゴ Pro W3"/>
        </a:defRPr>
      </a:lvl2pPr>
      <a:lvl3pPr marL="857250" indent="-171450" algn="l" defTabSz="342900" rtl="0" eaLnBrk="1" fontAlgn="base" hangingPunct="1">
        <a:spcBef>
          <a:spcPct val="20000"/>
        </a:spcBef>
        <a:spcAft>
          <a:spcPct val="0"/>
        </a:spcAft>
        <a:buClr>
          <a:schemeClr val="accent1"/>
        </a:buClr>
        <a:buFont typeface="Arial" pitchFamily="34" charset="0"/>
        <a:buChar char="•"/>
        <a:defRPr sz="1200" kern="1200">
          <a:solidFill>
            <a:schemeClr val="tx1"/>
          </a:solidFill>
          <a:latin typeface="+mn-lt"/>
          <a:ea typeface="ヒラギノ角ゴ Pro W3" pitchFamily="-1" charset="-128"/>
          <a:cs typeface="ヒラギノ角ゴ Pro W3"/>
        </a:defRPr>
      </a:lvl3pPr>
      <a:lvl4pPr marL="1200150" indent="-171450" algn="l" defTabSz="342900" rtl="0" eaLnBrk="1" fontAlgn="base" hangingPunct="1">
        <a:spcBef>
          <a:spcPct val="20000"/>
        </a:spcBef>
        <a:spcAft>
          <a:spcPct val="0"/>
        </a:spcAft>
        <a:buClr>
          <a:schemeClr val="accent1"/>
        </a:buClr>
        <a:buFont typeface="Arial" pitchFamily="34" charset="0"/>
        <a:buChar char="–"/>
        <a:defRPr sz="1050" kern="1200">
          <a:solidFill>
            <a:schemeClr val="tx1"/>
          </a:solidFill>
          <a:latin typeface="+mn-lt"/>
          <a:ea typeface="ヒラギノ角ゴ Pro W3" pitchFamily="-1" charset="-128"/>
          <a:cs typeface="ヒラギノ角ゴ Pro W3"/>
        </a:defRPr>
      </a:lvl4pPr>
      <a:lvl5pPr marL="1543050" indent="-171450" algn="l" defTabSz="342900" rtl="0" eaLnBrk="1" fontAlgn="base" hangingPunct="1">
        <a:spcBef>
          <a:spcPct val="20000"/>
        </a:spcBef>
        <a:spcAft>
          <a:spcPct val="0"/>
        </a:spcAft>
        <a:buClr>
          <a:schemeClr val="accent1"/>
        </a:buClr>
        <a:buFont typeface="Arial" pitchFamily="34" charset="0"/>
        <a:buChar char="»"/>
        <a:defRPr sz="900" kern="1200">
          <a:solidFill>
            <a:schemeClr val="tx1"/>
          </a:solidFill>
          <a:latin typeface="+mn-lt"/>
          <a:ea typeface="ヒラギノ角ゴ Pro W3" pitchFamily="-1" charset="-128"/>
          <a:cs typeface="ヒラギノ角ゴ Pro W3"/>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nl-NL"/>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Afbeelding 6" descr="FLOR-12067-basis_ex-2.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jdelijke aanduiding voor titel 1"/>
          <p:cNvSpPr>
            <a:spLocks noGrp="1"/>
          </p:cNvSpPr>
          <p:nvPr>
            <p:ph type="title"/>
          </p:nvPr>
        </p:nvSpPr>
        <p:spPr bwMode="auto">
          <a:xfrm>
            <a:off x="758826" y="1063229"/>
            <a:ext cx="79279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smtClean="0"/>
              <a:t>Titelstijl van model bewerken</a:t>
            </a:r>
          </a:p>
        </p:txBody>
      </p:sp>
      <p:sp>
        <p:nvSpPr>
          <p:cNvPr id="1028" name="Tijdelijke aanduiding voor tekst 2"/>
          <p:cNvSpPr>
            <a:spLocks noGrp="1"/>
          </p:cNvSpPr>
          <p:nvPr>
            <p:ph type="body" idx="1"/>
          </p:nvPr>
        </p:nvSpPr>
        <p:spPr bwMode="auto">
          <a:xfrm>
            <a:off x="758826" y="1920479"/>
            <a:ext cx="7927975" cy="2674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smtClean="0"/>
              <a:t>Klik om de tekststijl van het model te bewerken</a:t>
            </a:r>
          </a:p>
          <a:p>
            <a:pPr lvl="1"/>
            <a:r>
              <a:rPr lang="nl-NL" altLang="nl-NL" smtClean="0"/>
              <a:t>Tweede niveau</a:t>
            </a:r>
          </a:p>
          <a:p>
            <a:pPr lvl="2"/>
            <a:r>
              <a:rPr lang="nl-NL" altLang="nl-NL" smtClean="0"/>
              <a:t>Derde niveau</a:t>
            </a:r>
          </a:p>
          <a:p>
            <a:pPr lvl="3"/>
            <a:r>
              <a:rPr lang="nl-NL" altLang="nl-NL" smtClean="0"/>
              <a:t>Vierde niveau</a:t>
            </a:r>
          </a:p>
          <a:p>
            <a:pPr lvl="4"/>
            <a:r>
              <a:rPr lang="nl-NL" altLang="nl-NL" smtClean="0"/>
              <a:t>Vijfde niveau</a:t>
            </a:r>
          </a:p>
        </p:txBody>
      </p:sp>
      <p:sp>
        <p:nvSpPr>
          <p:cNvPr id="5" name="Tijdelijke aanduiding voor datum 3"/>
          <p:cNvSpPr>
            <a:spLocks noGrp="1"/>
          </p:cNvSpPr>
          <p:nvPr>
            <p:ph type="dt" sz="half" idx="2"/>
          </p:nvPr>
        </p:nvSpPr>
        <p:spPr>
          <a:xfrm>
            <a:off x="758825"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50000"/>
              </a:spcBef>
              <a:spcAft>
                <a:spcPct val="0"/>
              </a:spcAft>
              <a:defRPr/>
            </a:pPr>
            <a:fld id="{948F9C48-52A4-4572-B895-10D0EF051959}" type="datetime1">
              <a:rPr lang="nl-NL" sz="2400">
                <a:solidFill>
                  <a:srgbClr val="FFFFFF"/>
                </a:solidFill>
              </a:rPr>
              <a:pPr fontAlgn="base">
                <a:spcBef>
                  <a:spcPct val="50000"/>
                </a:spcBef>
                <a:spcAft>
                  <a:spcPct val="0"/>
                </a:spcAft>
                <a:defRPr/>
              </a:pPr>
              <a:t>10-3-2021</a:t>
            </a:fld>
            <a:endParaRPr lang="nl-NL" sz="2400">
              <a:solidFill>
                <a:srgbClr val="FFFFFF"/>
              </a:solidFill>
            </a:endParaRPr>
          </a:p>
        </p:txBody>
      </p:sp>
    </p:spTree>
    <p:extLst>
      <p:ext uri="{BB962C8B-B14F-4D97-AF65-F5344CB8AC3E}">
        <p14:creationId xmlns:p14="http://schemas.microsoft.com/office/powerpoint/2010/main" val="3543542571"/>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l" defTabSz="342900" rtl="0" eaLnBrk="1" fontAlgn="base" hangingPunct="1">
        <a:spcBef>
          <a:spcPct val="0"/>
        </a:spcBef>
        <a:spcAft>
          <a:spcPct val="0"/>
        </a:spcAft>
        <a:defRPr sz="2400" b="1" kern="1200">
          <a:solidFill>
            <a:schemeClr val="tx1"/>
          </a:solidFill>
          <a:latin typeface="+mj-lt"/>
          <a:ea typeface="ヒラギノ角ゴ Pro W3" pitchFamily="-1" charset="-128"/>
          <a:cs typeface="ヒラギノ角ゴ Pro W3" pitchFamily="-1" charset="-128"/>
        </a:defRPr>
      </a:lvl1pPr>
      <a:lvl2pPr algn="l" defTabSz="342900" rtl="0" eaLnBrk="1" fontAlgn="base" hangingPunct="1">
        <a:spcBef>
          <a:spcPct val="0"/>
        </a:spcBef>
        <a:spcAft>
          <a:spcPct val="0"/>
        </a:spcAft>
        <a:defRPr sz="2400" b="1">
          <a:solidFill>
            <a:schemeClr val="tx1"/>
          </a:solidFill>
          <a:latin typeface="Verdana" pitchFamily="-1" charset="0"/>
          <a:ea typeface="ヒラギノ角ゴ Pro W3" pitchFamily="-1" charset="-128"/>
          <a:cs typeface="ヒラギノ角ゴ Pro W3" pitchFamily="-1" charset="-128"/>
        </a:defRPr>
      </a:lvl2pPr>
      <a:lvl3pPr algn="l" defTabSz="342900" rtl="0" eaLnBrk="1" fontAlgn="base" hangingPunct="1">
        <a:spcBef>
          <a:spcPct val="0"/>
        </a:spcBef>
        <a:spcAft>
          <a:spcPct val="0"/>
        </a:spcAft>
        <a:defRPr sz="2400" b="1">
          <a:solidFill>
            <a:schemeClr val="tx1"/>
          </a:solidFill>
          <a:latin typeface="Verdana" pitchFamily="-1" charset="0"/>
          <a:ea typeface="ヒラギノ角ゴ Pro W3" pitchFamily="-1" charset="-128"/>
          <a:cs typeface="ヒラギノ角ゴ Pro W3" pitchFamily="-1" charset="-128"/>
        </a:defRPr>
      </a:lvl3pPr>
      <a:lvl4pPr algn="l" defTabSz="342900" rtl="0" eaLnBrk="1" fontAlgn="base" hangingPunct="1">
        <a:spcBef>
          <a:spcPct val="0"/>
        </a:spcBef>
        <a:spcAft>
          <a:spcPct val="0"/>
        </a:spcAft>
        <a:defRPr sz="2400" b="1">
          <a:solidFill>
            <a:schemeClr val="tx1"/>
          </a:solidFill>
          <a:latin typeface="Verdana" pitchFamily="-1" charset="0"/>
          <a:ea typeface="ヒラギノ角ゴ Pro W3" pitchFamily="-1" charset="-128"/>
          <a:cs typeface="ヒラギノ角ゴ Pro W3" pitchFamily="-1" charset="-128"/>
        </a:defRPr>
      </a:lvl4pPr>
      <a:lvl5pPr algn="l" defTabSz="342900" rtl="0" eaLnBrk="1" fontAlgn="base" hangingPunct="1">
        <a:spcBef>
          <a:spcPct val="0"/>
        </a:spcBef>
        <a:spcAft>
          <a:spcPct val="0"/>
        </a:spcAft>
        <a:defRPr sz="2400" b="1">
          <a:solidFill>
            <a:schemeClr val="tx1"/>
          </a:solidFill>
          <a:latin typeface="Verdana" pitchFamily="-1" charset="0"/>
          <a:ea typeface="ヒラギノ角ゴ Pro W3" pitchFamily="-1" charset="-128"/>
          <a:cs typeface="ヒラギノ角ゴ Pro W3" pitchFamily="-1" charset="-128"/>
        </a:defRPr>
      </a:lvl5pPr>
      <a:lvl6pPr marL="342900" algn="ctr" defTabSz="342900" rtl="0" eaLnBrk="1" fontAlgn="base" hangingPunct="1">
        <a:spcBef>
          <a:spcPct val="0"/>
        </a:spcBef>
        <a:spcAft>
          <a:spcPct val="0"/>
        </a:spcAft>
        <a:defRPr sz="3300">
          <a:solidFill>
            <a:schemeClr val="tx1"/>
          </a:solidFill>
          <a:latin typeface="Calibri" charset="0"/>
          <a:ea typeface="ヒラギノ角ゴ Pro W3" pitchFamily="-1" charset="-128"/>
          <a:cs typeface="ヒラギノ角ゴ Pro W3" pitchFamily="-1" charset="-128"/>
        </a:defRPr>
      </a:lvl6pPr>
      <a:lvl7pPr marL="685800" algn="ctr" defTabSz="342900" rtl="0" eaLnBrk="1" fontAlgn="base" hangingPunct="1">
        <a:spcBef>
          <a:spcPct val="0"/>
        </a:spcBef>
        <a:spcAft>
          <a:spcPct val="0"/>
        </a:spcAft>
        <a:defRPr sz="3300">
          <a:solidFill>
            <a:schemeClr val="tx1"/>
          </a:solidFill>
          <a:latin typeface="Calibri" charset="0"/>
          <a:ea typeface="ヒラギノ角ゴ Pro W3" pitchFamily="-1" charset="-128"/>
          <a:cs typeface="ヒラギノ角ゴ Pro W3" pitchFamily="-1" charset="-128"/>
        </a:defRPr>
      </a:lvl7pPr>
      <a:lvl8pPr marL="1028700" algn="ctr" defTabSz="342900" rtl="0" eaLnBrk="1" fontAlgn="base" hangingPunct="1">
        <a:spcBef>
          <a:spcPct val="0"/>
        </a:spcBef>
        <a:spcAft>
          <a:spcPct val="0"/>
        </a:spcAft>
        <a:defRPr sz="3300">
          <a:solidFill>
            <a:schemeClr val="tx1"/>
          </a:solidFill>
          <a:latin typeface="Calibri" charset="0"/>
          <a:ea typeface="ヒラギノ角ゴ Pro W3" pitchFamily="-1" charset="-128"/>
          <a:cs typeface="ヒラギノ角ゴ Pro W3" pitchFamily="-1" charset="-128"/>
        </a:defRPr>
      </a:lvl8pPr>
      <a:lvl9pPr marL="1371600" algn="ctr" defTabSz="342900" rtl="0" eaLnBrk="1" fontAlgn="base" hangingPunct="1">
        <a:spcBef>
          <a:spcPct val="0"/>
        </a:spcBef>
        <a:spcAft>
          <a:spcPct val="0"/>
        </a:spcAft>
        <a:defRPr sz="3300">
          <a:solidFill>
            <a:schemeClr val="tx1"/>
          </a:solidFill>
          <a:latin typeface="Calibri" charset="0"/>
          <a:ea typeface="ヒラギノ角ゴ Pro W3" pitchFamily="-1" charset="-128"/>
          <a:cs typeface="ヒラギノ角ゴ Pro W3" pitchFamily="-1" charset="-128"/>
        </a:defRPr>
      </a:lvl9pPr>
    </p:titleStyle>
    <p:bodyStyle>
      <a:lvl1pPr marL="257175" indent="-257175" algn="l" defTabSz="342900" rtl="0" eaLnBrk="1" fontAlgn="base" hangingPunct="1">
        <a:spcBef>
          <a:spcPct val="20000"/>
        </a:spcBef>
        <a:spcAft>
          <a:spcPct val="0"/>
        </a:spcAft>
        <a:buClr>
          <a:schemeClr val="accent1"/>
        </a:buClr>
        <a:buFont typeface="Arial" pitchFamily="34" charset="0"/>
        <a:buChar char="•"/>
        <a:defRPr sz="1800" kern="1200">
          <a:solidFill>
            <a:schemeClr val="tx1"/>
          </a:solidFill>
          <a:latin typeface="+mn-lt"/>
          <a:ea typeface="ヒラギノ角ゴ Pro W3" pitchFamily="-1" charset="-128"/>
          <a:cs typeface="ヒラギノ角ゴ Pro W3" pitchFamily="-1" charset="-128"/>
        </a:defRPr>
      </a:lvl1pPr>
      <a:lvl2pPr marL="557213" indent="-214313" algn="l" defTabSz="342900" rtl="0" eaLnBrk="1" fontAlgn="base" hangingPunct="1">
        <a:spcBef>
          <a:spcPct val="20000"/>
        </a:spcBef>
        <a:spcAft>
          <a:spcPct val="0"/>
        </a:spcAft>
        <a:buClr>
          <a:schemeClr val="accent1"/>
        </a:buClr>
        <a:buFont typeface="Arial" pitchFamily="34" charset="0"/>
        <a:buChar char="•"/>
        <a:defRPr sz="1500" kern="1200">
          <a:solidFill>
            <a:schemeClr val="tx1"/>
          </a:solidFill>
          <a:latin typeface="+mn-lt"/>
          <a:ea typeface="ヒラギノ角ゴ Pro W3" pitchFamily="-1" charset="-128"/>
          <a:cs typeface="ヒラギノ角ゴ Pro W3"/>
        </a:defRPr>
      </a:lvl2pPr>
      <a:lvl3pPr marL="857250" indent="-171450" algn="l" defTabSz="342900" rtl="0" eaLnBrk="1" fontAlgn="base" hangingPunct="1">
        <a:spcBef>
          <a:spcPct val="20000"/>
        </a:spcBef>
        <a:spcAft>
          <a:spcPct val="0"/>
        </a:spcAft>
        <a:buClr>
          <a:schemeClr val="accent1"/>
        </a:buClr>
        <a:buFont typeface="Arial" pitchFamily="34" charset="0"/>
        <a:buChar char="•"/>
        <a:defRPr sz="1200" kern="1200">
          <a:solidFill>
            <a:schemeClr val="tx1"/>
          </a:solidFill>
          <a:latin typeface="+mn-lt"/>
          <a:ea typeface="ヒラギノ角ゴ Pro W3" pitchFamily="-1" charset="-128"/>
          <a:cs typeface="ヒラギノ角ゴ Pro W3"/>
        </a:defRPr>
      </a:lvl3pPr>
      <a:lvl4pPr marL="1200150" indent="-171450" algn="l" defTabSz="342900" rtl="0" eaLnBrk="1" fontAlgn="base" hangingPunct="1">
        <a:spcBef>
          <a:spcPct val="20000"/>
        </a:spcBef>
        <a:spcAft>
          <a:spcPct val="0"/>
        </a:spcAft>
        <a:buClr>
          <a:schemeClr val="accent1"/>
        </a:buClr>
        <a:buFont typeface="Arial" pitchFamily="34" charset="0"/>
        <a:buChar char="–"/>
        <a:defRPr sz="1050" kern="1200">
          <a:solidFill>
            <a:schemeClr val="tx1"/>
          </a:solidFill>
          <a:latin typeface="+mn-lt"/>
          <a:ea typeface="ヒラギノ角ゴ Pro W3" pitchFamily="-1" charset="-128"/>
          <a:cs typeface="ヒラギノ角ゴ Pro W3"/>
        </a:defRPr>
      </a:lvl4pPr>
      <a:lvl5pPr marL="1543050" indent="-171450" algn="l" defTabSz="342900" rtl="0" eaLnBrk="1" fontAlgn="base" hangingPunct="1">
        <a:spcBef>
          <a:spcPct val="20000"/>
        </a:spcBef>
        <a:spcAft>
          <a:spcPct val="0"/>
        </a:spcAft>
        <a:buClr>
          <a:schemeClr val="accent1"/>
        </a:buClr>
        <a:buFont typeface="Arial" pitchFamily="34" charset="0"/>
        <a:buChar char="»"/>
        <a:defRPr sz="900" kern="1200">
          <a:solidFill>
            <a:schemeClr val="tx1"/>
          </a:solidFill>
          <a:latin typeface="+mn-lt"/>
          <a:ea typeface="ヒラギノ角ゴ Pro W3" pitchFamily="-1" charset="-128"/>
          <a:cs typeface="ヒラギノ角ゴ Pro W3"/>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nl-NL"/>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Afbeelding 6" descr="FLOR-12067-basis_ex-2.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jdelijke aanduiding voor titel 1"/>
          <p:cNvSpPr>
            <a:spLocks noGrp="1"/>
          </p:cNvSpPr>
          <p:nvPr>
            <p:ph type="title"/>
          </p:nvPr>
        </p:nvSpPr>
        <p:spPr bwMode="auto">
          <a:xfrm>
            <a:off x="758826" y="1063229"/>
            <a:ext cx="79279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smtClean="0"/>
              <a:t>Titelstijl van model bewerken</a:t>
            </a:r>
          </a:p>
        </p:txBody>
      </p:sp>
      <p:sp>
        <p:nvSpPr>
          <p:cNvPr id="1028" name="Tijdelijke aanduiding voor tekst 2"/>
          <p:cNvSpPr>
            <a:spLocks noGrp="1"/>
          </p:cNvSpPr>
          <p:nvPr>
            <p:ph type="body" idx="1"/>
          </p:nvPr>
        </p:nvSpPr>
        <p:spPr bwMode="auto">
          <a:xfrm>
            <a:off x="758826" y="1920479"/>
            <a:ext cx="7927975" cy="2674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smtClean="0"/>
              <a:t>Klik om de tekststijl van het model te bewerken</a:t>
            </a:r>
          </a:p>
          <a:p>
            <a:pPr lvl="1"/>
            <a:r>
              <a:rPr lang="nl-NL" altLang="nl-NL" smtClean="0"/>
              <a:t>Tweede niveau</a:t>
            </a:r>
          </a:p>
          <a:p>
            <a:pPr lvl="2"/>
            <a:r>
              <a:rPr lang="nl-NL" altLang="nl-NL" smtClean="0"/>
              <a:t>Derde niveau</a:t>
            </a:r>
          </a:p>
          <a:p>
            <a:pPr lvl="3"/>
            <a:r>
              <a:rPr lang="nl-NL" altLang="nl-NL" smtClean="0"/>
              <a:t>Vierde niveau</a:t>
            </a:r>
          </a:p>
          <a:p>
            <a:pPr lvl="4"/>
            <a:r>
              <a:rPr lang="nl-NL" altLang="nl-NL" smtClean="0"/>
              <a:t>Vijfde niveau</a:t>
            </a:r>
          </a:p>
        </p:txBody>
      </p:sp>
      <p:sp>
        <p:nvSpPr>
          <p:cNvPr id="5" name="Tijdelijke aanduiding voor datum 3"/>
          <p:cNvSpPr>
            <a:spLocks noGrp="1"/>
          </p:cNvSpPr>
          <p:nvPr>
            <p:ph type="dt" sz="half" idx="2"/>
          </p:nvPr>
        </p:nvSpPr>
        <p:spPr>
          <a:xfrm>
            <a:off x="758825"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50000"/>
              </a:spcBef>
              <a:spcAft>
                <a:spcPct val="0"/>
              </a:spcAft>
              <a:defRPr/>
            </a:pPr>
            <a:fld id="{948F9C48-52A4-4572-B895-10D0EF051959}" type="datetime1">
              <a:rPr lang="nl-NL" sz="2400">
                <a:solidFill>
                  <a:srgbClr val="FFFFFF"/>
                </a:solidFill>
              </a:rPr>
              <a:pPr fontAlgn="base">
                <a:spcBef>
                  <a:spcPct val="50000"/>
                </a:spcBef>
                <a:spcAft>
                  <a:spcPct val="0"/>
                </a:spcAft>
                <a:defRPr/>
              </a:pPr>
              <a:t>10-3-2021</a:t>
            </a:fld>
            <a:endParaRPr lang="nl-NL" sz="2400">
              <a:solidFill>
                <a:srgbClr val="FFFFFF"/>
              </a:solidFill>
            </a:endParaRPr>
          </a:p>
        </p:txBody>
      </p:sp>
    </p:spTree>
    <p:extLst>
      <p:ext uri="{BB962C8B-B14F-4D97-AF65-F5344CB8AC3E}">
        <p14:creationId xmlns:p14="http://schemas.microsoft.com/office/powerpoint/2010/main" val="3875046855"/>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l" defTabSz="342900" rtl="0" eaLnBrk="1" fontAlgn="base" hangingPunct="1">
        <a:spcBef>
          <a:spcPct val="0"/>
        </a:spcBef>
        <a:spcAft>
          <a:spcPct val="0"/>
        </a:spcAft>
        <a:defRPr sz="2400" b="1" kern="1200">
          <a:solidFill>
            <a:schemeClr val="tx1"/>
          </a:solidFill>
          <a:latin typeface="+mj-lt"/>
          <a:ea typeface="ヒラギノ角ゴ Pro W3" pitchFamily="-1" charset="-128"/>
          <a:cs typeface="ヒラギノ角ゴ Pro W3" pitchFamily="-1" charset="-128"/>
        </a:defRPr>
      </a:lvl1pPr>
      <a:lvl2pPr algn="l" defTabSz="342900" rtl="0" eaLnBrk="1" fontAlgn="base" hangingPunct="1">
        <a:spcBef>
          <a:spcPct val="0"/>
        </a:spcBef>
        <a:spcAft>
          <a:spcPct val="0"/>
        </a:spcAft>
        <a:defRPr sz="2400" b="1">
          <a:solidFill>
            <a:schemeClr val="tx1"/>
          </a:solidFill>
          <a:latin typeface="Verdana" pitchFamily="-1" charset="0"/>
          <a:ea typeface="ヒラギノ角ゴ Pro W3" pitchFamily="-1" charset="-128"/>
          <a:cs typeface="ヒラギノ角ゴ Pro W3" pitchFamily="-1" charset="-128"/>
        </a:defRPr>
      </a:lvl2pPr>
      <a:lvl3pPr algn="l" defTabSz="342900" rtl="0" eaLnBrk="1" fontAlgn="base" hangingPunct="1">
        <a:spcBef>
          <a:spcPct val="0"/>
        </a:spcBef>
        <a:spcAft>
          <a:spcPct val="0"/>
        </a:spcAft>
        <a:defRPr sz="2400" b="1">
          <a:solidFill>
            <a:schemeClr val="tx1"/>
          </a:solidFill>
          <a:latin typeface="Verdana" pitchFamily="-1" charset="0"/>
          <a:ea typeface="ヒラギノ角ゴ Pro W3" pitchFamily="-1" charset="-128"/>
          <a:cs typeface="ヒラギノ角ゴ Pro W3" pitchFamily="-1" charset="-128"/>
        </a:defRPr>
      </a:lvl3pPr>
      <a:lvl4pPr algn="l" defTabSz="342900" rtl="0" eaLnBrk="1" fontAlgn="base" hangingPunct="1">
        <a:spcBef>
          <a:spcPct val="0"/>
        </a:spcBef>
        <a:spcAft>
          <a:spcPct val="0"/>
        </a:spcAft>
        <a:defRPr sz="2400" b="1">
          <a:solidFill>
            <a:schemeClr val="tx1"/>
          </a:solidFill>
          <a:latin typeface="Verdana" pitchFamily="-1" charset="0"/>
          <a:ea typeface="ヒラギノ角ゴ Pro W3" pitchFamily="-1" charset="-128"/>
          <a:cs typeface="ヒラギノ角ゴ Pro W3" pitchFamily="-1" charset="-128"/>
        </a:defRPr>
      </a:lvl4pPr>
      <a:lvl5pPr algn="l" defTabSz="342900" rtl="0" eaLnBrk="1" fontAlgn="base" hangingPunct="1">
        <a:spcBef>
          <a:spcPct val="0"/>
        </a:spcBef>
        <a:spcAft>
          <a:spcPct val="0"/>
        </a:spcAft>
        <a:defRPr sz="2400" b="1">
          <a:solidFill>
            <a:schemeClr val="tx1"/>
          </a:solidFill>
          <a:latin typeface="Verdana" pitchFamily="-1" charset="0"/>
          <a:ea typeface="ヒラギノ角ゴ Pro W3" pitchFamily="-1" charset="-128"/>
          <a:cs typeface="ヒラギノ角ゴ Pro W3" pitchFamily="-1" charset="-128"/>
        </a:defRPr>
      </a:lvl5pPr>
      <a:lvl6pPr marL="342900" algn="ctr" defTabSz="342900" rtl="0" eaLnBrk="1" fontAlgn="base" hangingPunct="1">
        <a:spcBef>
          <a:spcPct val="0"/>
        </a:spcBef>
        <a:spcAft>
          <a:spcPct val="0"/>
        </a:spcAft>
        <a:defRPr sz="3300">
          <a:solidFill>
            <a:schemeClr val="tx1"/>
          </a:solidFill>
          <a:latin typeface="Calibri" charset="0"/>
          <a:ea typeface="ヒラギノ角ゴ Pro W3" pitchFamily="-1" charset="-128"/>
          <a:cs typeface="ヒラギノ角ゴ Pro W3" pitchFamily="-1" charset="-128"/>
        </a:defRPr>
      </a:lvl6pPr>
      <a:lvl7pPr marL="685800" algn="ctr" defTabSz="342900" rtl="0" eaLnBrk="1" fontAlgn="base" hangingPunct="1">
        <a:spcBef>
          <a:spcPct val="0"/>
        </a:spcBef>
        <a:spcAft>
          <a:spcPct val="0"/>
        </a:spcAft>
        <a:defRPr sz="3300">
          <a:solidFill>
            <a:schemeClr val="tx1"/>
          </a:solidFill>
          <a:latin typeface="Calibri" charset="0"/>
          <a:ea typeface="ヒラギノ角ゴ Pro W3" pitchFamily="-1" charset="-128"/>
          <a:cs typeface="ヒラギノ角ゴ Pro W3" pitchFamily="-1" charset="-128"/>
        </a:defRPr>
      </a:lvl7pPr>
      <a:lvl8pPr marL="1028700" algn="ctr" defTabSz="342900" rtl="0" eaLnBrk="1" fontAlgn="base" hangingPunct="1">
        <a:spcBef>
          <a:spcPct val="0"/>
        </a:spcBef>
        <a:spcAft>
          <a:spcPct val="0"/>
        </a:spcAft>
        <a:defRPr sz="3300">
          <a:solidFill>
            <a:schemeClr val="tx1"/>
          </a:solidFill>
          <a:latin typeface="Calibri" charset="0"/>
          <a:ea typeface="ヒラギノ角ゴ Pro W3" pitchFamily="-1" charset="-128"/>
          <a:cs typeface="ヒラギノ角ゴ Pro W3" pitchFamily="-1" charset="-128"/>
        </a:defRPr>
      </a:lvl8pPr>
      <a:lvl9pPr marL="1371600" algn="ctr" defTabSz="342900" rtl="0" eaLnBrk="1" fontAlgn="base" hangingPunct="1">
        <a:spcBef>
          <a:spcPct val="0"/>
        </a:spcBef>
        <a:spcAft>
          <a:spcPct val="0"/>
        </a:spcAft>
        <a:defRPr sz="3300">
          <a:solidFill>
            <a:schemeClr val="tx1"/>
          </a:solidFill>
          <a:latin typeface="Calibri" charset="0"/>
          <a:ea typeface="ヒラギノ角ゴ Pro W3" pitchFamily="-1" charset="-128"/>
          <a:cs typeface="ヒラギノ角ゴ Pro W3" pitchFamily="-1" charset="-128"/>
        </a:defRPr>
      </a:lvl9pPr>
    </p:titleStyle>
    <p:bodyStyle>
      <a:lvl1pPr marL="257175" indent="-257175" algn="l" defTabSz="342900" rtl="0" eaLnBrk="1" fontAlgn="base" hangingPunct="1">
        <a:spcBef>
          <a:spcPct val="20000"/>
        </a:spcBef>
        <a:spcAft>
          <a:spcPct val="0"/>
        </a:spcAft>
        <a:buClr>
          <a:schemeClr val="accent1"/>
        </a:buClr>
        <a:buFont typeface="Arial" pitchFamily="34" charset="0"/>
        <a:buChar char="•"/>
        <a:defRPr sz="1800" kern="1200">
          <a:solidFill>
            <a:schemeClr val="tx1"/>
          </a:solidFill>
          <a:latin typeface="+mn-lt"/>
          <a:ea typeface="ヒラギノ角ゴ Pro W3" pitchFamily="-1" charset="-128"/>
          <a:cs typeface="ヒラギノ角ゴ Pro W3" pitchFamily="-1" charset="-128"/>
        </a:defRPr>
      </a:lvl1pPr>
      <a:lvl2pPr marL="557213" indent="-214313" algn="l" defTabSz="342900" rtl="0" eaLnBrk="1" fontAlgn="base" hangingPunct="1">
        <a:spcBef>
          <a:spcPct val="20000"/>
        </a:spcBef>
        <a:spcAft>
          <a:spcPct val="0"/>
        </a:spcAft>
        <a:buClr>
          <a:schemeClr val="accent1"/>
        </a:buClr>
        <a:buFont typeface="Arial" pitchFamily="34" charset="0"/>
        <a:buChar char="•"/>
        <a:defRPr sz="1500" kern="1200">
          <a:solidFill>
            <a:schemeClr val="tx1"/>
          </a:solidFill>
          <a:latin typeface="+mn-lt"/>
          <a:ea typeface="ヒラギノ角ゴ Pro W3" pitchFamily="-1" charset="-128"/>
          <a:cs typeface="ヒラギノ角ゴ Pro W3"/>
        </a:defRPr>
      </a:lvl2pPr>
      <a:lvl3pPr marL="857250" indent="-171450" algn="l" defTabSz="342900" rtl="0" eaLnBrk="1" fontAlgn="base" hangingPunct="1">
        <a:spcBef>
          <a:spcPct val="20000"/>
        </a:spcBef>
        <a:spcAft>
          <a:spcPct val="0"/>
        </a:spcAft>
        <a:buClr>
          <a:schemeClr val="accent1"/>
        </a:buClr>
        <a:buFont typeface="Arial" pitchFamily="34" charset="0"/>
        <a:buChar char="•"/>
        <a:defRPr sz="1200" kern="1200">
          <a:solidFill>
            <a:schemeClr val="tx1"/>
          </a:solidFill>
          <a:latin typeface="+mn-lt"/>
          <a:ea typeface="ヒラギノ角ゴ Pro W3" pitchFamily="-1" charset="-128"/>
          <a:cs typeface="ヒラギノ角ゴ Pro W3"/>
        </a:defRPr>
      </a:lvl3pPr>
      <a:lvl4pPr marL="1200150" indent="-171450" algn="l" defTabSz="342900" rtl="0" eaLnBrk="1" fontAlgn="base" hangingPunct="1">
        <a:spcBef>
          <a:spcPct val="20000"/>
        </a:spcBef>
        <a:spcAft>
          <a:spcPct val="0"/>
        </a:spcAft>
        <a:buClr>
          <a:schemeClr val="accent1"/>
        </a:buClr>
        <a:buFont typeface="Arial" pitchFamily="34" charset="0"/>
        <a:buChar char="–"/>
        <a:defRPr sz="1050" kern="1200">
          <a:solidFill>
            <a:schemeClr val="tx1"/>
          </a:solidFill>
          <a:latin typeface="+mn-lt"/>
          <a:ea typeface="ヒラギノ角ゴ Pro W3" pitchFamily="-1" charset="-128"/>
          <a:cs typeface="ヒラギノ角ゴ Pro W3"/>
        </a:defRPr>
      </a:lvl4pPr>
      <a:lvl5pPr marL="1543050" indent="-171450" algn="l" defTabSz="342900" rtl="0" eaLnBrk="1" fontAlgn="base" hangingPunct="1">
        <a:spcBef>
          <a:spcPct val="20000"/>
        </a:spcBef>
        <a:spcAft>
          <a:spcPct val="0"/>
        </a:spcAft>
        <a:buClr>
          <a:schemeClr val="accent1"/>
        </a:buClr>
        <a:buFont typeface="Arial" pitchFamily="34" charset="0"/>
        <a:buChar char="»"/>
        <a:defRPr sz="900" kern="1200">
          <a:solidFill>
            <a:schemeClr val="tx1"/>
          </a:solidFill>
          <a:latin typeface="+mn-lt"/>
          <a:ea typeface="ヒラギノ角ゴ Pro W3" pitchFamily="-1" charset="-128"/>
          <a:cs typeface="ヒラギノ角ゴ Pro W3"/>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nl-NL"/>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Afbeelding 6" descr="FLOR-12067-basis_ex-2.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jdelijke aanduiding voor titel 1"/>
          <p:cNvSpPr>
            <a:spLocks noGrp="1"/>
          </p:cNvSpPr>
          <p:nvPr>
            <p:ph type="title"/>
          </p:nvPr>
        </p:nvSpPr>
        <p:spPr bwMode="auto">
          <a:xfrm>
            <a:off x="758826" y="1063229"/>
            <a:ext cx="79279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smtClean="0"/>
              <a:t>Titelstijl van model bewerken</a:t>
            </a:r>
          </a:p>
        </p:txBody>
      </p:sp>
      <p:sp>
        <p:nvSpPr>
          <p:cNvPr id="1028" name="Tijdelijke aanduiding voor tekst 2"/>
          <p:cNvSpPr>
            <a:spLocks noGrp="1"/>
          </p:cNvSpPr>
          <p:nvPr>
            <p:ph type="body" idx="1"/>
          </p:nvPr>
        </p:nvSpPr>
        <p:spPr bwMode="auto">
          <a:xfrm>
            <a:off x="758826" y="1920479"/>
            <a:ext cx="7927975" cy="2674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smtClean="0"/>
              <a:t>Klik om de tekststijl van het model te bewerken</a:t>
            </a:r>
          </a:p>
          <a:p>
            <a:pPr lvl="1"/>
            <a:r>
              <a:rPr lang="nl-NL" altLang="nl-NL" smtClean="0"/>
              <a:t>Tweede niveau</a:t>
            </a:r>
          </a:p>
          <a:p>
            <a:pPr lvl="2"/>
            <a:r>
              <a:rPr lang="nl-NL" altLang="nl-NL" smtClean="0"/>
              <a:t>Derde niveau</a:t>
            </a:r>
          </a:p>
          <a:p>
            <a:pPr lvl="3"/>
            <a:r>
              <a:rPr lang="nl-NL" altLang="nl-NL" smtClean="0"/>
              <a:t>Vierde niveau</a:t>
            </a:r>
          </a:p>
          <a:p>
            <a:pPr lvl="4"/>
            <a:r>
              <a:rPr lang="nl-NL" altLang="nl-NL" smtClean="0"/>
              <a:t>Vijfde niveau</a:t>
            </a:r>
          </a:p>
        </p:txBody>
      </p:sp>
      <p:sp>
        <p:nvSpPr>
          <p:cNvPr id="5" name="Tijdelijke aanduiding voor datum 3"/>
          <p:cNvSpPr>
            <a:spLocks noGrp="1"/>
          </p:cNvSpPr>
          <p:nvPr>
            <p:ph type="dt" sz="half" idx="2"/>
          </p:nvPr>
        </p:nvSpPr>
        <p:spPr>
          <a:xfrm>
            <a:off x="758825"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50000"/>
              </a:spcBef>
              <a:spcAft>
                <a:spcPct val="0"/>
              </a:spcAft>
              <a:defRPr/>
            </a:pPr>
            <a:fld id="{948F9C48-52A4-4572-B895-10D0EF051959}" type="datetime1">
              <a:rPr lang="nl-NL" sz="2400">
                <a:solidFill>
                  <a:srgbClr val="FFFFFF"/>
                </a:solidFill>
              </a:rPr>
              <a:pPr fontAlgn="base">
                <a:spcBef>
                  <a:spcPct val="50000"/>
                </a:spcBef>
                <a:spcAft>
                  <a:spcPct val="0"/>
                </a:spcAft>
                <a:defRPr/>
              </a:pPr>
              <a:t>10-3-2021</a:t>
            </a:fld>
            <a:endParaRPr lang="nl-NL" sz="2400">
              <a:solidFill>
                <a:srgbClr val="FFFFFF"/>
              </a:solidFill>
            </a:endParaRPr>
          </a:p>
        </p:txBody>
      </p:sp>
    </p:spTree>
    <p:extLst>
      <p:ext uri="{BB962C8B-B14F-4D97-AF65-F5344CB8AC3E}">
        <p14:creationId xmlns:p14="http://schemas.microsoft.com/office/powerpoint/2010/main" val="851184109"/>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l" defTabSz="342900" rtl="0" eaLnBrk="1" fontAlgn="base" hangingPunct="1">
        <a:spcBef>
          <a:spcPct val="0"/>
        </a:spcBef>
        <a:spcAft>
          <a:spcPct val="0"/>
        </a:spcAft>
        <a:defRPr sz="2400" b="1" kern="1200">
          <a:solidFill>
            <a:schemeClr val="tx1"/>
          </a:solidFill>
          <a:latin typeface="+mj-lt"/>
          <a:ea typeface="ヒラギノ角ゴ Pro W3" pitchFamily="-1" charset="-128"/>
          <a:cs typeface="ヒラギノ角ゴ Pro W3" pitchFamily="-1" charset="-128"/>
        </a:defRPr>
      </a:lvl1pPr>
      <a:lvl2pPr algn="l" defTabSz="342900" rtl="0" eaLnBrk="1" fontAlgn="base" hangingPunct="1">
        <a:spcBef>
          <a:spcPct val="0"/>
        </a:spcBef>
        <a:spcAft>
          <a:spcPct val="0"/>
        </a:spcAft>
        <a:defRPr sz="2400" b="1">
          <a:solidFill>
            <a:schemeClr val="tx1"/>
          </a:solidFill>
          <a:latin typeface="Verdana" pitchFamily="-1" charset="0"/>
          <a:ea typeface="ヒラギノ角ゴ Pro W3" pitchFamily="-1" charset="-128"/>
          <a:cs typeface="ヒラギノ角ゴ Pro W3" pitchFamily="-1" charset="-128"/>
        </a:defRPr>
      </a:lvl2pPr>
      <a:lvl3pPr algn="l" defTabSz="342900" rtl="0" eaLnBrk="1" fontAlgn="base" hangingPunct="1">
        <a:spcBef>
          <a:spcPct val="0"/>
        </a:spcBef>
        <a:spcAft>
          <a:spcPct val="0"/>
        </a:spcAft>
        <a:defRPr sz="2400" b="1">
          <a:solidFill>
            <a:schemeClr val="tx1"/>
          </a:solidFill>
          <a:latin typeface="Verdana" pitchFamily="-1" charset="0"/>
          <a:ea typeface="ヒラギノ角ゴ Pro W3" pitchFamily="-1" charset="-128"/>
          <a:cs typeface="ヒラギノ角ゴ Pro W3" pitchFamily="-1" charset="-128"/>
        </a:defRPr>
      </a:lvl3pPr>
      <a:lvl4pPr algn="l" defTabSz="342900" rtl="0" eaLnBrk="1" fontAlgn="base" hangingPunct="1">
        <a:spcBef>
          <a:spcPct val="0"/>
        </a:spcBef>
        <a:spcAft>
          <a:spcPct val="0"/>
        </a:spcAft>
        <a:defRPr sz="2400" b="1">
          <a:solidFill>
            <a:schemeClr val="tx1"/>
          </a:solidFill>
          <a:latin typeface="Verdana" pitchFamily="-1" charset="0"/>
          <a:ea typeface="ヒラギノ角ゴ Pro W3" pitchFamily="-1" charset="-128"/>
          <a:cs typeface="ヒラギノ角ゴ Pro W3" pitchFamily="-1" charset="-128"/>
        </a:defRPr>
      </a:lvl4pPr>
      <a:lvl5pPr algn="l" defTabSz="342900" rtl="0" eaLnBrk="1" fontAlgn="base" hangingPunct="1">
        <a:spcBef>
          <a:spcPct val="0"/>
        </a:spcBef>
        <a:spcAft>
          <a:spcPct val="0"/>
        </a:spcAft>
        <a:defRPr sz="2400" b="1">
          <a:solidFill>
            <a:schemeClr val="tx1"/>
          </a:solidFill>
          <a:latin typeface="Verdana" pitchFamily="-1" charset="0"/>
          <a:ea typeface="ヒラギノ角ゴ Pro W3" pitchFamily="-1" charset="-128"/>
          <a:cs typeface="ヒラギノ角ゴ Pro W3" pitchFamily="-1" charset="-128"/>
        </a:defRPr>
      </a:lvl5pPr>
      <a:lvl6pPr marL="342900" algn="ctr" defTabSz="342900" rtl="0" eaLnBrk="1" fontAlgn="base" hangingPunct="1">
        <a:spcBef>
          <a:spcPct val="0"/>
        </a:spcBef>
        <a:spcAft>
          <a:spcPct val="0"/>
        </a:spcAft>
        <a:defRPr sz="3300">
          <a:solidFill>
            <a:schemeClr val="tx1"/>
          </a:solidFill>
          <a:latin typeface="Calibri" charset="0"/>
          <a:ea typeface="ヒラギノ角ゴ Pro W3" pitchFamily="-1" charset="-128"/>
          <a:cs typeface="ヒラギノ角ゴ Pro W3" pitchFamily="-1" charset="-128"/>
        </a:defRPr>
      </a:lvl6pPr>
      <a:lvl7pPr marL="685800" algn="ctr" defTabSz="342900" rtl="0" eaLnBrk="1" fontAlgn="base" hangingPunct="1">
        <a:spcBef>
          <a:spcPct val="0"/>
        </a:spcBef>
        <a:spcAft>
          <a:spcPct val="0"/>
        </a:spcAft>
        <a:defRPr sz="3300">
          <a:solidFill>
            <a:schemeClr val="tx1"/>
          </a:solidFill>
          <a:latin typeface="Calibri" charset="0"/>
          <a:ea typeface="ヒラギノ角ゴ Pro W3" pitchFamily="-1" charset="-128"/>
          <a:cs typeface="ヒラギノ角ゴ Pro W3" pitchFamily="-1" charset="-128"/>
        </a:defRPr>
      </a:lvl7pPr>
      <a:lvl8pPr marL="1028700" algn="ctr" defTabSz="342900" rtl="0" eaLnBrk="1" fontAlgn="base" hangingPunct="1">
        <a:spcBef>
          <a:spcPct val="0"/>
        </a:spcBef>
        <a:spcAft>
          <a:spcPct val="0"/>
        </a:spcAft>
        <a:defRPr sz="3300">
          <a:solidFill>
            <a:schemeClr val="tx1"/>
          </a:solidFill>
          <a:latin typeface="Calibri" charset="0"/>
          <a:ea typeface="ヒラギノ角ゴ Pro W3" pitchFamily="-1" charset="-128"/>
          <a:cs typeface="ヒラギノ角ゴ Pro W3" pitchFamily="-1" charset="-128"/>
        </a:defRPr>
      </a:lvl8pPr>
      <a:lvl9pPr marL="1371600" algn="ctr" defTabSz="342900" rtl="0" eaLnBrk="1" fontAlgn="base" hangingPunct="1">
        <a:spcBef>
          <a:spcPct val="0"/>
        </a:spcBef>
        <a:spcAft>
          <a:spcPct val="0"/>
        </a:spcAft>
        <a:defRPr sz="3300">
          <a:solidFill>
            <a:schemeClr val="tx1"/>
          </a:solidFill>
          <a:latin typeface="Calibri" charset="0"/>
          <a:ea typeface="ヒラギノ角ゴ Pro W3" pitchFamily="-1" charset="-128"/>
          <a:cs typeface="ヒラギノ角ゴ Pro W3" pitchFamily="-1" charset="-128"/>
        </a:defRPr>
      </a:lvl9pPr>
    </p:titleStyle>
    <p:bodyStyle>
      <a:lvl1pPr marL="257175" indent="-257175" algn="l" defTabSz="342900" rtl="0" eaLnBrk="1" fontAlgn="base" hangingPunct="1">
        <a:spcBef>
          <a:spcPct val="20000"/>
        </a:spcBef>
        <a:spcAft>
          <a:spcPct val="0"/>
        </a:spcAft>
        <a:buClr>
          <a:schemeClr val="accent1"/>
        </a:buClr>
        <a:buFont typeface="Arial" pitchFamily="34" charset="0"/>
        <a:buChar char="•"/>
        <a:defRPr sz="1800" kern="1200">
          <a:solidFill>
            <a:schemeClr val="tx1"/>
          </a:solidFill>
          <a:latin typeface="+mn-lt"/>
          <a:ea typeface="ヒラギノ角ゴ Pro W3" pitchFamily="-1" charset="-128"/>
          <a:cs typeface="ヒラギノ角ゴ Pro W3" pitchFamily="-1" charset="-128"/>
        </a:defRPr>
      </a:lvl1pPr>
      <a:lvl2pPr marL="557213" indent="-214313" algn="l" defTabSz="342900" rtl="0" eaLnBrk="1" fontAlgn="base" hangingPunct="1">
        <a:spcBef>
          <a:spcPct val="20000"/>
        </a:spcBef>
        <a:spcAft>
          <a:spcPct val="0"/>
        </a:spcAft>
        <a:buClr>
          <a:schemeClr val="accent1"/>
        </a:buClr>
        <a:buFont typeface="Arial" pitchFamily="34" charset="0"/>
        <a:buChar char="•"/>
        <a:defRPr sz="1500" kern="1200">
          <a:solidFill>
            <a:schemeClr val="tx1"/>
          </a:solidFill>
          <a:latin typeface="+mn-lt"/>
          <a:ea typeface="ヒラギノ角ゴ Pro W3" pitchFamily="-1" charset="-128"/>
          <a:cs typeface="ヒラギノ角ゴ Pro W3"/>
        </a:defRPr>
      </a:lvl2pPr>
      <a:lvl3pPr marL="857250" indent="-171450" algn="l" defTabSz="342900" rtl="0" eaLnBrk="1" fontAlgn="base" hangingPunct="1">
        <a:spcBef>
          <a:spcPct val="20000"/>
        </a:spcBef>
        <a:spcAft>
          <a:spcPct val="0"/>
        </a:spcAft>
        <a:buClr>
          <a:schemeClr val="accent1"/>
        </a:buClr>
        <a:buFont typeface="Arial" pitchFamily="34" charset="0"/>
        <a:buChar char="•"/>
        <a:defRPr sz="1200" kern="1200">
          <a:solidFill>
            <a:schemeClr val="tx1"/>
          </a:solidFill>
          <a:latin typeface="+mn-lt"/>
          <a:ea typeface="ヒラギノ角ゴ Pro W3" pitchFamily="-1" charset="-128"/>
          <a:cs typeface="ヒラギノ角ゴ Pro W3"/>
        </a:defRPr>
      </a:lvl3pPr>
      <a:lvl4pPr marL="1200150" indent="-171450" algn="l" defTabSz="342900" rtl="0" eaLnBrk="1" fontAlgn="base" hangingPunct="1">
        <a:spcBef>
          <a:spcPct val="20000"/>
        </a:spcBef>
        <a:spcAft>
          <a:spcPct val="0"/>
        </a:spcAft>
        <a:buClr>
          <a:schemeClr val="accent1"/>
        </a:buClr>
        <a:buFont typeface="Arial" pitchFamily="34" charset="0"/>
        <a:buChar char="–"/>
        <a:defRPr sz="1050" kern="1200">
          <a:solidFill>
            <a:schemeClr val="tx1"/>
          </a:solidFill>
          <a:latin typeface="+mn-lt"/>
          <a:ea typeface="ヒラギノ角ゴ Pro W3" pitchFamily="-1" charset="-128"/>
          <a:cs typeface="ヒラギノ角ゴ Pro W3"/>
        </a:defRPr>
      </a:lvl4pPr>
      <a:lvl5pPr marL="1543050" indent="-171450" algn="l" defTabSz="342900" rtl="0" eaLnBrk="1" fontAlgn="base" hangingPunct="1">
        <a:spcBef>
          <a:spcPct val="20000"/>
        </a:spcBef>
        <a:spcAft>
          <a:spcPct val="0"/>
        </a:spcAft>
        <a:buClr>
          <a:schemeClr val="accent1"/>
        </a:buClr>
        <a:buFont typeface="Arial" pitchFamily="34" charset="0"/>
        <a:buChar char="»"/>
        <a:defRPr sz="900" kern="1200">
          <a:solidFill>
            <a:schemeClr val="tx1"/>
          </a:solidFill>
          <a:latin typeface="+mn-lt"/>
          <a:ea typeface="ヒラギノ角ゴ Pro W3" pitchFamily="-1" charset="-128"/>
          <a:cs typeface="ヒラギノ角ゴ Pro W3"/>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nl-NL"/>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514350"/>
            <a:ext cx="7200900" cy="1114425"/>
          </a:xfrm>
          <a:prstGeom prst="rect">
            <a:avLst/>
          </a:prstGeom>
        </p:spPr>
        <p:txBody>
          <a:bodyPr vert="horz" lIns="91440" tIns="45720" rIns="91440" bIns="45720" rtlCol="0" anchor="t">
            <a:normAutofit/>
          </a:bodyPr>
          <a:lstStyle/>
          <a:p>
            <a:r>
              <a:rPr lang="nl-NL" smtClean="0"/>
              <a:t>Klik om de stijl te bewerken</a:t>
            </a:r>
            <a:endParaRPr lang="en-US" dirty="0"/>
          </a:p>
        </p:txBody>
      </p:sp>
      <p:sp>
        <p:nvSpPr>
          <p:cNvPr id="3" name="Text Placeholder 2"/>
          <p:cNvSpPr>
            <a:spLocks noGrp="1"/>
          </p:cNvSpPr>
          <p:nvPr>
            <p:ph type="body" idx="1"/>
          </p:nvPr>
        </p:nvSpPr>
        <p:spPr>
          <a:xfrm>
            <a:off x="1028700" y="1714500"/>
            <a:ext cx="7200900" cy="268605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1042987" y="4840039"/>
            <a:ext cx="903429" cy="303461"/>
          </a:xfrm>
          <a:prstGeom prst="rect">
            <a:avLst/>
          </a:prstGeom>
        </p:spPr>
        <p:txBody>
          <a:bodyPr vert="horz" lIns="91440" tIns="45720" rIns="91440" bIns="45720" rtlCol="0" anchor="ctr"/>
          <a:lstStyle>
            <a:lvl1pPr algn="l">
              <a:defRPr sz="900" baseline="0">
                <a:solidFill>
                  <a:schemeClr val="tx2"/>
                </a:solidFill>
              </a:defRPr>
            </a:lvl1pPr>
          </a:lstStyle>
          <a:p>
            <a:fld id="{3D4F8C1D-59BC-4E5A-9F6B-11649E9A18DE}" type="datetime1">
              <a:rPr lang="nl-NL" smtClean="0"/>
              <a:pPr/>
              <a:t>10-3-2021</a:t>
            </a:fld>
            <a:endParaRPr lang="nl-NL"/>
          </a:p>
        </p:txBody>
      </p:sp>
      <p:sp>
        <p:nvSpPr>
          <p:cNvPr id="5" name="Footer Placeholder 4"/>
          <p:cNvSpPr>
            <a:spLocks noGrp="1"/>
          </p:cNvSpPr>
          <p:nvPr>
            <p:ph type="ftr" sz="quarter" idx="3"/>
          </p:nvPr>
        </p:nvSpPr>
        <p:spPr>
          <a:xfrm>
            <a:off x="2170173" y="4840039"/>
            <a:ext cx="4710623" cy="303461"/>
          </a:xfrm>
          <a:prstGeom prst="rect">
            <a:avLst/>
          </a:prstGeom>
        </p:spPr>
        <p:txBody>
          <a:bodyPr vert="horz" lIns="91440" tIns="45720" rIns="91440" bIns="45720" rtlCol="0" anchor="ctr"/>
          <a:lstStyle>
            <a:lvl1pPr algn="l">
              <a:defRPr sz="9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7104552" y="4840039"/>
            <a:ext cx="1197219" cy="303461"/>
          </a:xfrm>
          <a:prstGeom prst="rect">
            <a:avLst/>
          </a:prstGeom>
        </p:spPr>
        <p:txBody>
          <a:bodyPr vert="horz" lIns="91440" tIns="45720" rIns="91440" bIns="45720" rtlCol="0" anchor="ctr"/>
          <a:lstStyle>
            <a:lvl1pPr algn="r">
              <a:defRPr sz="900" baseline="0">
                <a:solidFill>
                  <a:schemeClr val="tx2"/>
                </a:solidFill>
              </a:defRPr>
            </a:lvl1pPr>
          </a:lstStyle>
          <a:p>
            <a:fld id="{69E57DC2-970A-4B3E-BB1C-7A09969E49DF}" type="slidenum">
              <a:rPr lang="en-US" dirty="0"/>
              <a:pPr/>
              <a:t>‹nr.›</a:t>
            </a:fld>
            <a:endParaRPr lang="en-US" dirty="0"/>
          </a:p>
        </p:txBody>
      </p:sp>
      <p:sp>
        <p:nvSpPr>
          <p:cNvPr id="9" name="Rectangle 8" title="Side bar"/>
          <p:cNvSpPr/>
          <p:nvPr/>
        </p:nvSpPr>
        <p:spPr>
          <a:xfrm>
            <a:off x="358571" y="282"/>
            <a:ext cx="17145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0636580"/>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xStyles>
    <p:titleStyle>
      <a:lvl1pPr algn="l" defTabSz="685800" rtl="0" eaLnBrk="1" latinLnBrk="0" hangingPunct="1">
        <a:lnSpc>
          <a:spcPct val="89000"/>
        </a:lnSpc>
        <a:spcBef>
          <a:spcPct val="0"/>
        </a:spcBef>
        <a:buNone/>
        <a:defRPr sz="3300" kern="1200" baseline="0">
          <a:solidFill>
            <a:schemeClr val="tx2"/>
          </a:solidFill>
          <a:latin typeface="+mj-lt"/>
          <a:ea typeface="+mj-ea"/>
          <a:cs typeface="+mj-cs"/>
        </a:defRPr>
      </a:lvl1pPr>
    </p:titleStyle>
    <p:bodyStyle>
      <a:lvl1pPr marL="288036" indent="-288036" algn="l" defTabSz="685800" rtl="0" eaLnBrk="1" latinLnBrk="0" hangingPunct="1">
        <a:lnSpc>
          <a:spcPct val="94000"/>
        </a:lnSpc>
        <a:spcBef>
          <a:spcPts val="750"/>
        </a:spcBef>
        <a:spcAft>
          <a:spcPts val="150"/>
        </a:spcAft>
        <a:buFont typeface="Franklin Gothic Book" panose="020B0503020102020204" pitchFamily="34" charset="0"/>
        <a:buChar char="■"/>
        <a:defRPr sz="1500" kern="1200" baseline="0">
          <a:solidFill>
            <a:schemeClr val="tx2"/>
          </a:solidFill>
          <a:latin typeface="+mn-lt"/>
          <a:ea typeface="+mn-ea"/>
          <a:cs typeface="+mn-cs"/>
        </a:defRPr>
      </a:lvl1pPr>
      <a:lvl2pPr marL="6858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500" i="1" kern="1200" baseline="0">
          <a:solidFill>
            <a:schemeClr val="tx2"/>
          </a:solidFill>
          <a:latin typeface="+mn-lt"/>
          <a:ea typeface="+mn-ea"/>
          <a:cs typeface="+mn-cs"/>
        </a:defRPr>
      </a:lvl2pPr>
      <a:lvl3pPr marL="10287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kern="1200" baseline="0">
          <a:solidFill>
            <a:schemeClr val="tx2"/>
          </a:solidFill>
          <a:latin typeface="+mn-lt"/>
          <a:ea typeface="+mn-ea"/>
          <a:cs typeface="+mn-cs"/>
        </a:defRPr>
      </a:lvl3pPr>
      <a:lvl4pPr marL="13716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i="1" kern="1200" baseline="0">
          <a:solidFill>
            <a:schemeClr val="tx2"/>
          </a:solidFill>
          <a:latin typeface="+mn-lt"/>
          <a:ea typeface="+mn-ea"/>
          <a:cs typeface="+mn-cs"/>
        </a:defRPr>
      </a:lvl4pPr>
      <a:lvl5pPr marL="17145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kern="1200" baseline="0">
          <a:solidFill>
            <a:schemeClr val="tx2"/>
          </a:solidFill>
          <a:latin typeface="+mn-lt"/>
          <a:ea typeface="+mn-ea"/>
          <a:cs typeface="+mn-cs"/>
        </a:defRPr>
      </a:lvl5pPr>
      <a:lvl6pPr marL="20574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i="1" kern="1200" baseline="0">
          <a:solidFill>
            <a:schemeClr val="tx2"/>
          </a:solidFill>
          <a:latin typeface="+mn-lt"/>
          <a:ea typeface="+mn-ea"/>
          <a:cs typeface="+mn-cs"/>
        </a:defRPr>
      </a:lvl6pPr>
      <a:lvl7pPr marL="24003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7pPr>
      <a:lvl8pPr marL="27432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i="1" kern="1200" baseline="0">
          <a:solidFill>
            <a:schemeClr val="tx2"/>
          </a:solidFill>
          <a:latin typeface="+mn-lt"/>
          <a:ea typeface="+mn-ea"/>
          <a:cs typeface="+mn-cs"/>
        </a:defRPr>
      </a:lvl8pPr>
      <a:lvl9pPr marL="30861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68.xml"/><Relationship Id="rId1" Type="http://schemas.openxmlformats.org/officeDocument/2006/relationships/video" Target="https://www.youtube.com/embed/L7NPKvzyRtI"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voordezorgvanmorgen.nl/wp-content/uploads/2015/08/2015-pdf-artikel-Bijblijven-ruth-van-veenendaal.pdf" TargetMode="External"/><Relationship Id="rId2" Type="http://schemas.openxmlformats.org/officeDocument/2006/relationships/hyperlink" Target="https://www.verenso.nl/magazine-november-2015/no-5-november-2015/praktijk/gedeelde-besluitvorming-met-ouderen" TargetMode="External"/><Relationship Id="rId1" Type="http://schemas.openxmlformats.org/officeDocument/2006/relationships/slideLayout" Target="../slideLayouts/slideLayout68.xml"/><Relationship Id="rId4" Type="http://schemas.openxmlformats.org/officeDocument/2006/relationships/hyperlink" Target="https://www.youtube.com/watch?v=oE93RDKZ61I&amp;t=124s"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3" Type="http://schemas.openxmlformats.org/officeDocument/2006/relationships/hyperlink" Target="https://www.linkedin.com/in/mieke-van-hamersveld-33a49525" TargetMode="External"/><Relationship Id="rId2" Type="http://schemas.openxmlformats.org/officeDocument/2006/relationships/hyperlink" Target="mailto:miekevanhamersveld@gmail.com" TargetMode="External"/><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ctrTitle"/>
          </p:nvPr>
        </p:nvSpPr>
        <p:spPr>
          <a:xfrm>
            <a:off x="498770" y="2060973"/>
            <a:ext cx="8015592" cy="1102519"/>
          </a:xfrm>
        </p:spPr>
        <p:txBody>
          <a:bodyPr>
            <a:normAutofit fontScale="90000"/>
          </a:bodyPr>
          <a:lstStyle/>
          <a:p>
            <a:pPr eaLnBrk="1" hangingPunct="1"/>
            <a:r>
              <a:rPr lang="nl-NL" dirty="0" smtClean="0">
                <a:solidFill>
                  <a:srgbClr val="002060"/>
                </a:solidFill>
                <a:latin typeface="Verdana" pitchFamily="34" charset="0"/>
              </a:rPr>
              <a:t>Dementie en Oral </a:t>
            </a:r>
            <a:r>
              <a:rPr lang="nl-NL" dirty="0" err="1" smtClean="0">
                <a:solidFill>
                  <a:srgbClr val="002060"/>
                </a:solidFill>
                <a:latin typeface="Verdana" pitchFamily="34" charset="0"/>
              </a:rPr>
              <a:t>Nutritional</a:t>
            </a:r>
            <a:r>
              <a:rPr lang="nl-NL" dirty="0" smtClean="0">
                <a:solidFill>
                  <a:srgbClr val="002060"/>
                </a:solidFill>
                <a:latin typeface="Verdana" pitchFamily="34" charset="0"/>
              </a:rPr>
              <a:t> Suppletie </a:t>
            </a:r>
          </a:p>
        </p:txBody>
      </p:sp>
      <p:sp>
        <p:nvSpPr>
          <p:cNvPr id="3" name="Subtitel 2"/>
          <p:cNvSpPr>
            <a:spLocks noGrp="1"/>
          </p:cNvSpPr>
          <p:nvPr>
            <p:ph type="subTitle" idx="1"/>
          </p:nvPr>
        </p:nvSpPr>
        <p:spPr>
          <a:xfrm>
            <a:off x="1417834" y="3244845"/>
            <a:ext cx="6185042" cy="803173"/>
          </a:xfrm>
        </p:spPr>
        <p:txBody>
          <a:bodyPr rtlCol="0">
            <a:normAutofit/>
          </a:bodyPr>
          <a:lstStyle/>
          <a:p>
            <a:pPr>
              <a:defRPr/>
            </a:pPr>
            <a:r>
              <a:rPr lang="nl-NL" sz="1900" b="1" dirty="0" smtClean="0">
                <a:solidFill>
                  <a:srgbClr val="D7576F"/>
                </a:solidFill>
                <a:ea typeface="+mn-ea"/>
                <a:cs typeface="+mn-cs"/>
              </a:rPr>
              <a:t>Betrokkenen en hun rolverdeling in besluitvorming rond interventie met ONS                                </a:t>
            </a:r>
          </a:p>
          <a:p>
            <a:pPr algn="just" eaLnBrk="1" fontAlgn="auto" hangingPunct="1">
              <a:spcAft>
                <a:spcPts val="0"/>
              </a:spcAft>
              <a:buFont typeface="Arial"/>
              <a:buNone/>
              <a:defRPr/>
            </a:pPr>
            <a:endParaRPr lang="nl-NL" b="1" dirty="0" smtClean="0">
              <a:solidFill>
                <a:srgbClr val="002060"/>
              </a:solidFill>
              <a:ea typeface="+mn-ea"/>
              <a:cs typeface="+mn-cs"/>
            </a:endParaRPr>
          </a:p>
          <a:p>
            <a:pPr eaLnBrk="1" fontAlgn="auto" hangingPunct="1">
              <a:spcAft>
                <a:spcPts val="0"/>
              </a:spcAft>
              <a:buFont typeface="Arial"/>
              <a:buNone/>
              <a:defRPr/>
            </a:pPr>
            <a:endParaRPr lang="nl-NL" sz="1400" dirty="0">
              <a:solidFill>
                <a:srgbClr val="002060"/>
              </a:solidFill>
              <a:ea typeface="+mn-ea"/>
              <a:cs typeface="+mn-cs"/>
            </a:endParaRPr>
          </a:p>
          <a:p>
            <a:pPr eaLnBrk="1" fontAlgn="auto" hangingPunct="1">
              <a:spcAft>
                <a:spcPts val="0"/>
              </a:spcAft>
              <a:buFont typeface="Arial"/>
              <a:buNone/>
              <a:defRPr/>
            </a:pPr>
            <a:endParaRPr lang="nl-NL" sz="1400" dirty="0" smtClean="0">
              <a:ea typeface="+mn-ea"/>
              <a:cs typeface="+mn-cs"/>
            </a:endParaRPr>
          </a:p>
          <a:p>
            <a:pPr algn="r" eaLnBrk="1" fontAlgn="auto" hangingPunct="1">
              <a:spcAft>
                <a:spcPts val="0"/>
              </a:spcAft>
              <a:buFont typeface="Arial"/>
              <a:buNone/>
              <a:defRPr/>
            </a:pPr>
            <a:endParaRPr lang="nl-NL" sz="1400" dirty="0" smtClean="0">
              <a:ea typeface="+mn-ea"/>
              <a:cs typeface="+mn-cs"/>
            </a:endParaRPr>
          </a:p>
          <a:p>
            <a:pPr algn="r" eaLnBrk="1" fontAlgn="auto" hangingPunct="1">
              <a:spcAft>
                <a:spcPts val="0"/>
              </a:spcAft>
              <a:buFont typeface="Arial"/>
              <a:buNone/>
              <a:defRPr/>
            </a:pPr>
            <a:endParaRPr lang="nl-NL" sz="1400" dirty="0" smtClean="0">
              <a:ea typeface="+mn-ea"/>
              <a:cs typeface="+mn-cs"/>
            </a:endParaRPr>
          </a:p>
          <a:p>
            <a:pPr eaLnBrk="1" fontAlgn="auto" hangingPunct="1">
              <a:spcAft>
                <a:spcPts val="0"/>
              </a:spcAft>
              <a:buFont typeface="Arial"/>
              <a:buNone/>
              <a:defRPr/>
            </a:pPr>
            <a:endParaRPr lang="nl-NL" dirty="0" smtClean="0">
              <a:ea typeface="+mn-ea"/>
              <a:cs typeface="+mn-cs"/>
            </a:endParaRPr>
          </a:p>
          <a:p>
            <a:pPr eaLnBrk="1" fontAlgn="auto" hangingPunct="1">
              <a:spcAft>
                <a:spcPts val="0"/>
              </a:spcAft>
              <a:buFont typeface="Arial"/>
              <a:buNone/>
              <a:defRPr/>
            </a:pPr>
            <a:endParaRPr lang="nl-NL" dirty="0" smtClean="0">
              <a:ea typeface="+mn-ea"/>
              <a:cs typeface="+mn-cs"/>
            </a:endParaRPr>
          </a:p>
          <a:p>
            <a:pPr algn="r" eaLnBrk="1" fontAlgn="auto" hangingPunct="1">
              <a:spcAft>
                <a:spcPts val="0"/>
              </a:spcAft>
              <a:buFont typeface="Arial"/>
              <a:buNone/>
              <a:defRPr/>
            </a:pPr>
            <a:endParaRPr lang="nl-NL" sz="1800" dirty="0" smtClean="0">
              <a:ea typeface="+mn-ea"/>
              <a:cs typeface="+mn-cs"/>
            </a:endParaRPr>
          </a:p>
        </p:txBody>
      </p:sp>
      <p:sp>
        <p:nvSpPr>
          <p:cNvPr id="4" name="Tekstvak 3"/>
          <p:cNvSpPr txBox="1"/>
          <p:nvPr/>
        </p:nvSpPr>
        <p:spPr>
          <a:xfrm>
            <a:off x="3277456" y="4242689"/>
            <a:ext cx="2778686" cy="369332"/>
          </a:xfrm>
          <a:prstGeom prst="rect">
            <a:avLst/>
          </a:prstGeom>
          <a:noFill/>
        </p:spPr>
        <p:txBody>
          <a:bodyPr wrap="square" rtlCol="0">
            <a:spAutoFit/>
          </a:bodyPr>
          <a:lstStyle/>
          <a:p>
            <a:r>
              <a:rPr lang="nl-NL" dirty="0" smtClean="0"/>
              <a:t>Mieke van Hamersveld</a:t>
            </a:r>
            <a:endParaRPr lang="nl-NL"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8825" y="745343"/>
            <a:ext cx="7927975" cy="857250"/>
          </a:xfrm>
        </p:spPr>
        <p:txBody>
          <a:bodyPr>
            <a:normAutofit/>
          </a:bodyPr>
          <a:lstStyle/>
          <a:p>
            <a:r>
              <a:rPr lang="nl-NL" dirty="0" smtClean="0">
                <a:solidFill>
                  <a:schemeClr val="accent6">
                    <a:lumMod val="75000"/>
                  </a:schemeClr>
                </a:solidFill>
              </a:rPr>
              <a:t>Persoonlijke- en situationele beslisfactoren</a:t>
            </a:r>
            <a:endParaRPr lang="nl-NL" dirty="0">
              <a:solidFill>
                <a:schemeClr val="accent6">
                  <a:lumMod val="75000"/>
                </a:schemeClr>
              </a:solidFill>
            </a:endParaRPr>
          </a:p>
        </p:txBody>
      </p:sp>
      <p:sp>
        <p:nvSpPr>
          <p:cNvPr id="3" name="Tijdelijke aanduiding voor inhoud 2"/>
          <p:cNvSpPr>
            <a:spLocks noGrp="1"/>
          </p:cNvSpPr>
          <p:nvPr>
            <p:ph idx="1"/>
          </p:nvPr>
        </p:nvSpPr>
        <p:spPr>
          <a:xfrm>
            <a:off x="758824" y="1602592"/>
            <a:ext cx="7927975" cy="3010505"/>
          </a:xfrm>
        </p:spPr>
        <p:txBody>
          <a:bodyPr numCol="2">
            <a:normAutofit fontScale="77500" lnSpcReduction="20000"/>
          </a:bodyPr>
          <a:lstStyle/>
          <a:p>
            <a:pPr lvl="0"/>
            <a:r>
              <a:rPr lang="en-GB" sz="2100" dirty="0" smtClean="0"/>
              <a:t>Eigen </a:t>
            </a:r>
            <a:r>
              <a:rPr lang="en-GB" sz="2100" dirty="0" err="1" smtClean="0"/>
              <a:t>persoonlijke</a:t>
            </a:r>
            <a:r>
              <a:rPr lang="en-GB" sz="2100" dirty="0" smtClean="0"/>
              <a:t> </a:t>
            </a:r>
            <a:r>
              <a:rPr lang="en-GB" sz="2100" dirty="0" err="1" smtClean="0"/>
              <a:t>opvattingen</a:t>
            </a:r>
            <a:r>
              <a:rPr lang="en-GB" sz="2100" dirty="0" smtClean="0"/>
              <a:t> m.b.t. </a:t>
            </a:r>
            <a:r>
              <a:rPr lang="en-GB" sz="2100" dirty="0"/>
              <a:t>ONS</a:t>
            </a:r>
            <a:endParaRPr lang="nl-NL" sz="2100" dirty="0"/>
          </a:p>
          <a:p>
            <a:pPr lvl="0"/>
            <a:r>
              <a:rPr lang="en-GB" sz="2100" dirty="0" err="1" smtClean="0"/>
              <a:t>Eerder</a:t>
            </a:r>
            <a:r>
              <a:rPr lang="en-GB" sz="2100" dirty="0" smtClean="0"/>
              <a:t> </a:t>
            </a:r>
            <a:r>
              <a:rPr lang="en-GB" sz="2100" dirty="0" err="1" smtClean="0"/>
              <a:t>uitgesproken</a:t>
            </a:r>
            <a:r>
              <a:rPr lang="en-GB" sz="2100" dirty="0" smtClean="0"/>
              <a:t> </a:t>
            </a:r>
            <a:r>
              <a:rPr lang="en-GB" sz="2100" dirty="0" err="1" smtClean="0"/>
              <a:t>wensen</a:t>
            </a:r>
            <a:r>
              <a:rPr lang="en-GB" sz="2100" dirty="0" smtClean="0"/>
              <a:t> </a:t>
            </a:r>
            <a:r>
              <a:rPr lang="en-GB" sz="2100" dirty="0" err="1" smtClean="0"/>
              <a:t>bewoner</a:t>
            </a:r>
            <a:r>
              <a:rPr lang="en-GB" sz="2100" dirty="0" smtClean="0"/>
              <a:t> m.b.t. ONS</a:t>
            </a:r>
            <a:endParaRPr lang="nl-NL" sz="2100" dirty="0"/>
          </a:p>
          <a:p>
            <a:pPr lvl="0"/>
            <a:r>
              <a:rPr lang="en-GB" sz="2100" dirty="0" err="1" smtClean="0"/>
              <a:t>Eerder</a:t>
            </a:r>
            <a:r>
              <a:rPr lang="en-GB" sz="2100" dirty="0" smtClean="0"/>
              <a:t> </a:t>
            </a:r>
            <a:r>
              <a:rPr lang="en-GB" sz="2100" dirty="0" err="1" smtClean="0"/>
              <a:t>uitgesproken</a:t>
            </a:r>
            <a:r>
              <a:rPr lang="en-GB" sz="2100" dirty="0" smtClean="0"/>
              <a:t> </a:t>
            </a:r>
            <a:r>
              <a:rPr lang="en-GB" sz="2100" dirty="0" err="1" smtClean="0"/>
              <a:t>wensen</a:t>
            </a:r>
            <a:r>
              <a:rPr lang="en-GB" sz="2100" dirty="0" smtClean="0"/>
              <a:t> </a:t>
            </a:r>
            <a:r>
              <a:rPr lang="en-GB" sz="2100" dirty="0" err="1" smtClean="0"/>
              <a:t>bewoner</a:t>
            </a:r>
            <a:r>
              <a:rPr lang="en-GB" sz="2100" dirty="0" smtClean="0"/>
              <a:t> m.b.t. </a:t>
            </a:r>
            <a:r>
              <a:rPr lang="en-GB" sz="2100" dirty="0" err="1" smtClean="0"/>
              <a:t>levensrekkende</a:t>
            </a:r>
            <a:r>
              <a:rPr lang="en-GB" sz="2100" dirty="0" smtClean="0"/>
              <a:t> </a:t>
            </a:r>
            <a:r>
              <a:rPr lang="en-GB" sz="2100" dirty="0" err="1" smtClean="0"/>
              <a:t>maatregelen</a:t>
            </a:r>
            <a:endParaRPr lang="nl-NL" sz="2100" dirty="0"/>
          </a:p>
          <a:p>
            <a:pPr lvl="0"/>
            <a:r>
              <a:rPr lang="nl-NL" sz="2100" dirty="0"/>
              <a:t>Kwaliteit van leven </a:t>
            </a:r>
            <a:r>
              <a:rPr lang="nl-NL" sz="2100" dirty="0" smtClean="0"/>
              <a:t>bewoner </a:t>
            </a:r>
            <a:r>
              <a:rPr lang="nl-NL" sz="2100" dirty="0"/>
              <a:t>(combinatie van o.a. comorbiditeit, mogelijkheid tot communicatie, pijn, mobiliteit</a:t>
            </a:r>
            <a:r>
              <a:rPr lang="nl-NL" sz="2100" dirty="0" smtClean="0"/>
              <a:t>)</a:t>
            </a:r>
            <a:r>
              <a:rPr lang="en-GB" sz="2100" dirty="0" smtClean="0"/>
              <a:t> </a:t>
            </a:r>
          </a:p>
          <a:p>
            <a:pPr lvl="0"/>
            <a:r>
              <a:rPr lang="en-GB" sz="2100" dirty="0" smtClean="0"/>
              <a:t>Ernst dementia</a:t>
            </a:r>
            <a:endParaRPr lang="nl-NL" sz="2100" dirty="0"/>
          </a:p>
          <a:p>
            <a:pPr lvl="0"/>
            <a:r>
              <a:rPr lang="en-GB" sz="2100" dirty="0" err="1" smtClean="0"/>
              <a:t>Kosten</a:t>
            </a:r>
            <a:r>
              <a:rPr lang="en-GB" sz="2100" dirty="0" smtClean="0"/>
              <a:t> </a:t>
            </a:r>
            <a:r>
              <a:rPr lang="en-GB" sz="2100" dirty="0"/>
              <a:t>ONS</a:t>
            </a:r>
            <a:endParaRPr lang="nl-NL" sz="2100" dirty="0"/>
          </a:p>
          <a:p>
            <a:pPr lvl="0"/>
            <a:r>
              <a:rPr lang="en-GB" sz="2100" dirty="0" err="1" smtClean="0"/>
              <a:t>Leeftijd</a:t>
            </a:r>
            <a:r>
              <a:rPr lang="en-GB" sz="2100" dirty="0" smtClean="0"/>
              <a:t> </a:t>
            </a:r>
            <a:r>
              <a:rPr lang="en-GB" sz="2100" dirty="0" err="1" smtClean="0"/>
              <a:t>bewoner</a:t>
            </a:r>
            <a:endParaRPr lang="nl-NL" sz="2100" dirty="0"/>
          </a:p>
          <a:p>
            <a:pPr lvl="0"/>
            <a:r>
              <a:rPr lang="en-GB" sz="2100" dirty="0" err="1" smtClean="0"/>
              <a:t>Mening</a:t>
            </a:r>
            <a:r>
              <a:rPr lang="en-GB" sz="2100" dirty="0" smtClean="0"/>
              <a:t> </a:t>
            </a:r>
            <a:r>
              <a:rPr lang="en-GB" sz="2100" dirty="0" err="1" smtClean="0"/>
              <a:t>verzorgend</a:t>
            </a:r>
            <a:r>
              <a:rPr lang="en-GB" sz="2100" dirty="0" smtClean="0"/>
              <a:t> </a:t>
            </a:r>
            <a:r>
              <a:rPr lang="en-GB" sz="2100" dirty="0" err="1" smtClean="0"/>
              <a:t>personeel</a:t>
            </a:r>
            <a:endParaRPr lang="nl-NL" sz="2100" dirty="0"/>
          </a:p>
          <a:p>
            <a:pPr lvl="0"/>
            <a:r>
              <a:rPr lang="en-GB" sz="2100" dirty="0" err="1" smtClean="0"/>
              <a:t>Mening</a:t>
            </a:r>
            <a:r>
              <a:rPr lang="en-GB" sz="2100" dirty="0" smtClean="0"/>
              <a:t> </a:t>
            </a:r>
            <a:r>
              <a:rPr lang="en-GB" sz="2100" dirty="0"/>
              <a:t>(</a:t>
            </a:r>
            <a:r>
              <a:rPr lang="en-GB" sz="2100" dirty="0" smtClean="0"/>
              <a:t>para)</a:t>
            </a:r>
            <a:r>
              <a:rPr lang="en-GB" sz="2100" dirty="0" err="1" smtClean="0"/>
              <a:t>medische</a:t>
            </a:r>
            <a:r>
              <a:rPr lang="en-GB" sz="2100" dirty="0" smtClean="0"/>
              <a:t> experts/</a:t>
            </a:r>
            <a:r>
              <a:rPr lang="en-GB" sz="2100" dirty="0" err="1" smtClean="0"/>
              <a:t>collega’s</a:t>
            </a:r>
            <a:endParaRPr lang="nl-NL" sz="2100" dirty="0"/>
          </a:p>
          <a:p>
            <a:pPr lvl="0"/>
            <a:r>
              <a:rPr lang="nl-NL" sz="2100" dirty="0"/>
              <a:t>Mening van de officieel beslisbevoegde vertegenwoordiger van de </a:t>
            </a:r>
            <a:r>
              <a:rPr lang="nl-NL" sz="2100" dirty="0" smtClean="0"/>
              <a:t>bewoner </a:t>
            </a:r>
            <a:r>
              <a:rPr lang="nl-NL" sz="2100" dirty="0"/>
              <a:t>(kan familie zijn of een formeel toegewezen onafhankelijk persoon</a:t>
            </a:r>
            <a:r>
              <a:rPr lang="nl-NL" sz="2100" dirty="0" smtClean="0"/>
              <a:t>)</a:t>
            </a:r>
          </a:p>
          <a:p>
            <a:pPr lvl="0"/>
            <a:r>
              <a:rPr lang="en-GB" sz="2100" dirty="0" err="1" smtClean="0"/>
              <a:t>Persoonlijke</a:t>
            </a:r>
            <a:r>
              <a:rPr lang="en-GB" sz="2100" dirty="0" smtClean="0"/>
              <a:t> </a:t>
            </a:r>
            <a:r>
              <a:rPr lang="en-GB" sz="2100" dirty="0" err="1" smtClean="0"/>
              <a:t>achtergrond</a:t>
            </a:r>
            <a:r>
              <a:rPr lang="en-GB" sz="2100" dirty="0" smtClean="0"/>
              <a:t> </a:t>
            </a:r>
            <a:r>
              <a:rPr lang="en-GB" sz="2100" dirty="0" err="1" smtClean="0"/>
              <a:t>bewoner</a:t>
            </a:r>
            <a:r>
              <a:rPr lang="en-GB" sz="2100" dirty="0" smtClean="0"/>
              <a:t> (</a:t>
            </a:r>
            <a:r>
              <a:rPr lang="en-GB" sz="2100" dirty="0" err="1" smtClean="0"/>
              <a:t>cultuur</a:t>
            </a:r>
            <a:r>
              <a:rPr lang="en-GB" sz="2100" dirty="0" smtClean="0"/>
              <a:t>, </a:t>
            </a:r>
            <a:r>
              <a:rPr lang="en-GB" sz="2100" dirty="0" err="1" smtClean="0"/>
              <a:t>religie</a:t>
            </a:r>
            <a:r>
              <a:rPr lang="en-GB" sz="2100" dirty="0" smtClean="0"/>
              <a:t>, </a:t>
            </a:r>
            <a:r>
              <a:rPr lang="en-GB" sz="2100" dirty="0" err="1" smtClean="0"/>
              <a:t>waarden</a:t>
            </a:r>
            <a:r>
              <a:rPr lang="en-GB" sz="2100" dirty="0" smtClean="0"/>
              <a:t>)</a:t>
            </a:r>
            <a:endParaRPr lang="nl-NL" sz="2100" dirty="0"/>
          </a:p>
          <a:p>
            <a:pPr marL="0" indent="0">
              <a:buNone/>
            </a:pPr>
            <a:endParaRPr lang="nl-NL" dirty="0"/>
          </a:p>
        </p:txBody>
      </p:sp>
    </p:spTree>
    <p:extLst>
      <p:ext uri="{BB962C8B-B14F-4D97-AF65-F5344CB8AC3E}">
        <p14:creationId xmlns:p14="http://schemas.microsoft.com/office/powerpoint/2010/main" val="20037526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solidFill>
                  <a:schemeClr val="accent6">
                    <a:lumMod val="75000"/>
                  </a:schemeClr>
                </a:solidFill>
              </a:rPr>
              <a:t>Resultaten</a:t>
            </a:r>
            <a:r>
              <a:rPr lang="nl-NL" dirty="0" smtClean="0"/>
              <a:t> </a:t>
            </a:r>
            <a:endParaRPr lang="nl-NL" dirty="0"/>
          </a:p>
        </p:txBody>
      </p:sp>
      <p:sp>
        <p:nvSpPr>
          <p:cNvPr id="3" name="Tijdelijke aanduiding voor inhoud 2"/>
          <p:cNvSpPr>
            <a:spLocks noGrp="1"/>
          </p:cNvSpPr>
          <p:nvPr>
            <p:ph idx="1"/>
          </p:nvPr>
        </p:nvSpPr>
        <p:spPr>
          <a:xfrm>
            <a:off x="1028700" y="1637765"/>
            <a:ext cx="7200900" cy="2686050"/>
          </a:xfrm>
        </p:spPr>
        <p:txBody>
          <a:bodyPr/>
          <a:lstStyle/>
          <a:p>
            <a:pPr marL="0" indent="0">
              <a:buNone/>
            </a:pPr>
            <a:r>
              <a:rPr lang="nl-NL" sz="2000" dirty="0" smtClean="0"/>
              <a:t>Op 6 van de 11 factoren verschilden groepen van mening:</a:t>
            </a:r>
            <a:endParaRPr lang="en-GB" sz="2000" dirty="0"/>
          </a:p>
          <a:p>
            <a:pPr>
              <a:buFontTx/>
              <a:buChar char="-"/>
            </a:pPr>
            <a:r>
              <a:rPr lang="en-GB" sz="2000" dirty="0" smtClean="0"/>
              <a:t>SO </a:t>
            </a:r>
            <a:r>
              <a:rPr lang="en-GB" sz="2000" dirty="0"/>
              <a:t>en </a:t>
            </a:r>
            <a:r>
              <a:rPr lang="en-GB" sz="2000" dirty="0" err="1"/>
              <a:t>mantelzorgers</a:t>
            </a:r>
            <a:r>
              <a:rPr lang="en-GB" sz="2000" dirty="0"/>
              <a:t>: 3/11 </a:t>
            </a:r>
          </a:p>
          <a:p>
            <a:pPr>
              <a:buFontTx/>
              <a:buChar char="-"/>
            </a:pPr>
            <a:r>
              <a:rPr lang="en-GB" sz="2000" dirty="0"/>
              <a:t>Diëtisten </a:t>
            </a:r>
            <a:r>
              <a:rPr lang="en-GB" sz="2000"/>
              <a:t>en </a:t>
            </a:r>
            <a:r>
              <a:rPr lang="en-GB" sz="2000" smtClean="0"/>
              <a:t>SO: </a:t>
            </a:r>
            <a:r>
              <a:rPr lang="en-GB" sz="2000" dirty="0"/>
              <a:t>1/11 </a:t>
            </a:r>
          </a:p>
          <a:p>
            <a:pPr>
              <a:buFontTx/>
              <a:buChar char="-"/>
            </a:pPr>
            <a:r>
              <a:rPr lang="en-GB" sz="2000" dirty="0"/>
              <a:t>Diëtisten en </a:t>
            </a:r>
            <a:r>
              <a:rPr lang="en-GB" sz="2000" dirty="0" err="1"/>
              <a:t>mantelzorgers</a:t>
            </a:r>
            <a:r>
              <a:rPr lang="en-GB" sz="2000" dirty="0"/>
              <a:t>: </a:t>
            </a:r>
            <a:r>
              <a:rPr lang="en-GB" sz="2000" dirty="0" smtClean="0"/>
              <a:t>5/11</a:t>
            </a:r>
          </a:p>
          <a:p>
            <a:endParaRPr lang="nl-NL" dirty="0"/>
          </a:p>
          <a:p>
            <a:pPr marL="0" indent="0">
              <a:buNone/>
            </a:pPr>
            <a:endParaRPr lang="nl-NL" dirty="0"/>
          </a:p>
        </p:txBody>
      </p:sp>
    </p:spTree>
    <p:extLst>
      <p:ext uri="{BB962C8B-B14F-4D97-AF65-F5344CB8AC3E}">
        <p14:creationId xmlns:p14="http://schemas.microsoft.com/office/powerpoint/2010/main" val="6152788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solidFill>
                  <a:schemeClr val="accent6">
                    <a:lumMod val="75000"/>
                  </a:schemeClr>
                </a:solidFill>
              </a:rPr>
              <a:t>Resultaten (2)</a:t>
            </a:r>
            <a:endParaRPr lang="nl-NL" dirty="0">
              <a:solidFill>
                <a:schemeClr val="accent6">
                  <a:lumMod val="75000"/>
                </a:schemeClr>
              </a:solidFill>
            </a:endParaRPr>
          </a:p>
        </p:txBody>
      </p:sp>
      <p:sp>
        <p:nvSpPr>
          <p:cNvPr id="3" name="Tijdelijke aanduiding voor inhoud 2"/>
          <p:cNvSpPr>
            <a:spLocks noGrp="1"/>
          </p:cNvSpPr>
          <p:nvPr>
            <p:ph idx="1"/>
          </p:nvPr>
        </p:nvSpPr>
        <p:spPr>
          <a:xfrm>
            <a:off x="905411" y="1234503"/>
            <a:ext cx="5320728" cy="3717641"/>
          </a:xfrm>
        </p:spPr>
        <p:txBody>
          <a:bodyPr>
            <a:normAutofit/>
          </a:bodyPr>
          <a:lstStyle/>
          <a:p>
            <a:r>
              <a:rPr lang="en-GB" sz="2000" i="1" dirty="0" smtClean="0"/>
              <a:t>‘</a:t>
            </a:r>
            <a:r>
              <a:rPr lang="en-GB" sz="2000" i="1" dirty="0" err="1" smtClean="0"/>
              <a:t>Kwaliteit</a:t>
            </a:r>
            <a:r>
              <a:rPr lang="en-GB" sz="2000" i="1" dirty="0" smtClean="0"/>
              <a:t> van </a:t>
            </a:r>
            <a:r>
              <a:rPr lang="en-GB" sz="2000" i="1" dirty="0" err="1" smtClean="0"/>
              <a:t>leven</a:t>
            </a:r>
            <a:r>
              <a:rPr lang="en-GB" sz="2000" i="1" dirty="0" smtClean="0"/>
              <a:t>’ </a:t>
            </a:r>
            <a:r>
              <a:rPr lang="en-GB" sz="2000" i="1" dirty="0" err="1" smtClean="0"/>
              <a:t>hoogst</a:t>
            </a:r>
            <a:r>
              <a:rPr lang="en-GB" sz="2000" i="1" dirty="0" smtClean="0"/>
              <a:t> </a:t>
            </a:r>
            <a:r>
              <a:rPr lang="en-GB" sz="2000" i="1" dirty="0" err="1" smtClean="0"/>
              <a:t>gewaardeerde</a:t>
            </a:r>
            <a:r>
              <a:rPr lang="en-GB" sz="2000" i="1" dirty="0" smtClean="0"/>
              <a:t> factor</a:t>
            </a:r>
          </a:p>
          <a:p>
            <a:r>
              <a:rPr lang="en-GB" sz="2000" i="1" dirty="0" err="1" smtClean="0"/>
              <a:t>Daarna</a:t>
            </a:r>
            <a:r>
              <a:rPr lang="en-GB" sz="2000" i="1" dirty="0" smtClean="0"/>
              <a:t>: ‘</a:t>
            </a:r>
            <a:r>
              <a:rPr lang="en-GB" sz="2000" i="1" dirty="0" err="1" smtClean="0"/>
              <a:t>eerder</a:t>
            </a:r>
            <a:r>
              <a:rPr lang="en-GB" sz="2000" i="1" dirty="0" smtClean="0"/>
              <a:t> </a:t>
            </a:r>
            <a:r>
              <a:rPr lang="en-GB" sz="2000" i="1" dirty="0" err="1" smtClean="0"/>
              <a:t>vastgelegde</a:t>
            </a:r>
            <a:r>
              <a:rPr lang="en-GB" sz="2000" i="1" dirty="0" smtClean="0"/>
              <a:t> </a:t>
            </a:r>
            <a:r>
              <a:rPr lang="en-GB" sz="2000" i="1" dirty="0" err="1" smtClean="0"/>
              <a:t>wensen</a:t>
            </a:r>
            <a:r>
              <a:rPr lang="en-GB" sz="2000" i="1" dirty="0" smtClean="0"/>
              <a:t>’</a:t>
            </a:r>
          </a:p>
          <a:p>
            <a:r>
              <a:rPr lang="en-GB" sz="2000" i="1" dirty="0" err="1" smtClean="0"/>
              <a:t>Minst</a:t>
            </a:r>
            <a:r>
              <a:rPr lang="en-GB" sz="2000" i="1" dirty="0" smtClean="0"/>
              <a:t> </a:t>
            </a:r>
            <a:r>
              <a:rPr lang="en-GB" sz="2000" i="1" dirty="0" err="1" smtClean="0"/>
              <a:t>belangrijk</a:t>
            </a:r>
            <a:r>
              <a:rPr lang="en-GB" sz="2000" i="1" dirty="0" smtClean="0"/>
              <a:t> </a:t>
            </a:r>
            <a:r>
              <a:rPr lang="en-GB" sz="2000" i="1" dirty="0" err="1" smtClean="0"/>
              <a:t>bevonden</a:t>
            </a:r>
            <a:r>
              <a:rPr lang="en-GB" sz="2000" i="1" dirty="0" smtClean="0"/>
              <a:t>: ‘</a:t>
            </a:r>
            <a:r>
              <a:rPr lang="en-GB" sz="2000" i="1" dirty="0" err="1" smtClean="0"/>
              <a:t>kosten</a:t>
            </a:r>
            <a:r>
              <a:rPr lang="en-GB" sz="2000" i="1" dirty="0" smtClean="0"/>
              <a:t> ONS’ en </a:t>
            </a:r>
            <a:r>
              <a:rPr lang="en-GB" sz="2000" i="1" dirty="0" err="1" smtClean="0"/>
              <a:t>vlak</a:t>
            </a:r>
            <a:r>
              <a:rPr lang="en-GB" sz="2000" i="1" dirty="0" smtClean="0"/>
              <a:t> </a:t>
            </a:r>
            <a:r>
              <a:rPr lang="en-GB" sz="2000" i="1" dirty="0" err="1" smtClean="0"/>
              <a:t>daarna</a:t>
            </a:r>
            <a:r>
              <a:rPr lang="en-GB" sz="2000" i="1" dirty="0" smtClean="0"/>
              <a:t> ‘</a:t>
            </a:r>
            <a:r>
              <a:rPr lang="en-GB" sz="2000" i="1" dirty="0" err="1"/>
              <a:t>l</a:t>
            </a:r>
            <a:r>
              <a:rPr lang="en-GB" sz="2000" i="1" dirty="0" err="1" smtClean="0"/>
              <a:t>eeftijd</a:t>
            </a:r>
            <a:r>
              <a:rPr lang="en-GB" sz="2000" i="1" dirty="0" smtClean="0"/>
              <a:t> </a:t>
            </a:r>
            <a:r>
              <a:rPr lang="en-GB" sz="2000" i="1" dirty="0" err="1" smtClean="0"/>
              <a:t>bewoner</a:t>
            </a:r>
            <a:r>
              <a:rPr lang="en-GB" sz="2000" i="1" dirty="0" smtClean="0"/>
              <a:t>’</a:t>
            </a:r>
          </a:p>
          <a:p>
            <a:r>
              <a:rPr lang="en-GB" sz="2000" dirty="0" smtClean="0"/>
              <a:t>De </a:t>
            </a:r>
            <a:r>
              <a:rPr lang="en-GB" sz="2000" dirty="0" err="1" smtClean="0"/>
              <a:t>mening</a:t>
            </a:r>
            <a:r>
              <a:rPr lang="en-GB" sz="2000" dirty="0" smtClean="0"/>
              <a:t> van </a:t>
            </a:r>
            <a:r>
              <a:rPr lang="en-GB" sz="2000" dirty="0" err="1" smtClean="0"/>
              <a:t>verzorging</a:t>
            </a:r>
            <a:r>
              <a:rPr lang="en-GB" sz="2000" dirty="0" smtClean="0"/>
              <a:t>/</a:t>
            </a:r>
            <a:r>
              <a:rPr lang="en-GB" sz="2000" dirty="0" err="1" smtClean="0"/>
              <a:t>verpleging</a:t>
            </a:r>
            <a:r>
              <a:rPr lang="en-GB" sz="2000" dirty="0" smtClean="0"/>
              <a:t> </a:t>
            </a:r>
            <a:r>
              <a:rPr lang="en-GB" sz="2000" dirty="0" err="1" smtClean="0"/>
              <a:t>belangrijker</a:t>
            </a:r>
            <a:r>
              <a:rPr lang="en-GB" sz="2000" dirty="0" smtClean="0"/>
              <a:t> </a:t>
            </a:r>
            <a:r>
              <a:rPr lang="en-GB" sz="2000" dirty="0" err="1" smtClean="0"/>
              <a:t>dan</a:t>
            </a:r>
            <a:r>
              <a:rPr lang="en-GB" sz="2000" dirty="0" smtClean="0"/>
              <a:t> </a:t>
            </a:r>
            <a:r>
              <a:rPr lang="en-GB" sz="2000" dirty="0" err="1" smtClean="0"/>
              <a:t>mening</a:t>
            </a:r>
            <a:r>
              <a:rPr lang="en-GB" sz="2000" dirty="0" smtClean="0"/>
              <a:t> (para)</a:t>
            </a:r>
            <a:r>
              <a:rPr lang="en-GB" sz="2000" dirty="0" err="1" smtClean="0"/>
              <a:t>medisch</a:t>
            </a:r>
            <a:r>
              <a:rPr lang="en-GB" sz="2000" dirty="0" smtClean="0"/>
              <a:t> experts.</a:t>
            </a:r>
            <a:endParaRPr lang="nl-NL" sz="2000" dirty="0"/>
          </a:p>
        </p:txBody>
      </p:sp>
      <p:pic>
        <p:nvPicPr>
          <p:cNvPr id="4" name="Afbeelding 3"/>
          <p:cNvPicPr>
            <a:picLocks noChangeAspect="1"/>
          </p:cNvPicPr>
          <p:nvPr/>
        </p:nvPicPr>
        <p:blipFill rotWithShape="1">
          <a:blip r:embed="rId2"/>
          <a:srcRect l="64382" t="26555" r="11124" b="19086"/>
          <a:stretch/>
        </p:blipFill>
        <p:spPr>
          <a:xfrm>
            <a:off x="6226139" y="1234503"/>
            <a:ext cx="2239766" cy="2794571"/>
          </a:xfrm>
          <a:prstGeom prst="rect">
            <a:avLst/>
          </a:prstGeom>
        </p:spPr>
      </p:pic>
    </p:spTree>
    <p:extLst>
      <p:ext uri="{BB962C8B-B14F-4D97-AF65-F5344CB8AC3E}">
        <p14:creationId xmlns:p14="http://schemas.microsoft.com/office/powerpoint/2010/main" val="11669949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solidFill>
                  <a:schemeClr val="accent6">
                    <a:lumMod val="75000"/>
                  </a:schemeClr>
                </a:solidFill>
              </a:rPr>
              <a:t>“Zie je ONS als een levensrekkende maatregel?”</a:t>
            </a:r>
            <a:endParaRPr lang="nl-NL" dirty="0">
              <a:solidFill>
                <a:schemeClr val="accent6">
                  <a:lumMod val="75000"/>
                </a:schemeClr>
              </a:solidFill>
            </a:endParaRPr>
          </a:p>
        </p:txBody>
      </p:sp>
      <p:sp>
        <p:nvSpPr>
          <p:cNvPr id="3" name="Tijdelijke aanduiding voor inhoud 2"/>
          <p:cNvSpPr>
            <a:spLocks noGrp="1"/>
          </p:cNvSpPr>
          <p:nvPr>
            <p:ph idx="1"/>
          </p:nvPr>
        </p:nvSpPr>
        <p:spPr>
          <a:xfrm>
            <a:off x="1028700" y="1974485"/>
            <a:ext cx="7385835" cy="2674144"/>
          </a:xfrm>
        </p:spPr>
        <p:txBody>
          <a:bodyPr>
            <a:normAutofit/>
          </a:bodyPr>
          <a:lstStyle/>
          <a:p>
            <a:pPr>
              <a:buFont typeface="Wingdings" panose="05000000000000000000" pitchFamily="2" charset="2"/>
              <a:buChar char="§"/>
            </a:pPr>
            <a:r>
              <a:rPr lang="en-GB" sz="2000" dirty="0" smtClean="0"/>
              <a:t>De </a:t>
            </a:r>
            <a:r>
              <a:rPr lang="en-GB" sz="2000" dirty="0" err="1"/>
              <a:t>meeste</a:t>
            </a:r>
            <a:r>
              <a:rPr lang="en-GB" sz="2000" dirty="0"/>
              <a:t> </a:t>
            </a:r>
            <a:r>
              <a:rPr lang="en-GB" sz="2000" dirty="0" err="1"/>
              <a:t>diëtisten</a:t>
            </a:r>
            <a:r>
              <a:rPr lang="en-GB" sz="2000" dirty="0"/>
              <a:t> </a:t>
            </a:r>
            <a:r>
              <a:rPr lang="en-GB" sz="2000" dirty="0" err="1"/>
              <a:t>zien</a:t>
            </a:r>
            <a:r>
              <a:rPr lang="en-GB" sz="2000" dirty="0"/>
              <a:t> </a:t>
            </a:r>
            <a:r>
              <a:rPr lang="en-GB" sz="2000" dirty="0" smtClean="0"/>
              <a:t>het </a:t>
            </a:r>
            <a:r>
              <a:rPr lang="en-GB" sz="2000" dirty="0" err="1" smtClean="0"/>
              <a:t>gebruik</a:t>
            </a:r>
            <a:r>
              <a:rPr lang="en-GB" sz="2000" dirty="0" smtClean="0"/>
              <a:t> van ONS </a:t>
            </a:r>
            <a:r>
              <a:rPr lang="en-GB" sz="2000" i="1" dirty="0" err="1" smtClean="0"/>
              <a:t>niet</a:t>
            </a:r>
            <a:r>
              <a:rPr lang="en-GB" sz="2000" i="1" dirty="0" smtClean="0"/>
              <a:t> </a:t>
            </a:r>
            <a:r>
              <a:rPr lang="en-GB" sz="2000" dirty="0" err="1"/>
              <a:t>als</a:t>
            </a:r>
            <a:r>
              <a:rPr lang="en-GB" sz="2000" dirty="0"/>
              <a:t> </a:t>
            </a:r>
            <a:r>
              <a:rPr lang="en-GB" sz="2000" dirty="0" err="1" smtClean="0"/>
              <a:t>levensverlengend</a:t>
            </a:r>
            <a:r>
              <a:rPr lang="en-GB" sz="2000" dirty="0" smtClean="0"/>
              <a:t>, </a:t>
            </a:r>
            <a:r>
              <a:rPr lang="en-GB" sz="2000" dirty="0" err="1" smtClean="0"/>
              <a:t>terwijl</a:t>
            </a:r>
            <a:r>
              <a:rPr lang="en-GB" sz="2000" dirty="0" smtClean="0"/>
              <a:t> SO’s en </a:t>
            </a:r>
            <a:r>
              <a:rPr lang="en-GB" sz="2000" dirty="0" err="1" smtClean="0"/>
              <a:t>mantelzorgers</a:t>
            </a:r>
            <a:r>
              <a:rPr lang="en-GB" sz="2000" dirty="0" smtClean="0"/>
              <a:t> </a:t>
            </a:r>
            <a:r>
              <a:rPr lang="en-GB" sz="2000" dirty="0" err="1" smtClean="0"/>
              <a:t>hier</a:t>
            </a:r>
            <a:r>
              <a:rPr lang="en-GB" sz="2000" dirty="0" smtClean="0"/>
              <a:t> </a:t>
            </a:r>
            <a:r>
              <a:rPr lang="en-GB" sz="2000" dirty="0" err="1" smtClean="0"/>
              <a:t>juist</a:t>
            </a:r>
            <a:r>
              <a:rPr lang="en-GB" sz="2000" dirty="0" smtClean="0"/>
              <a:t> heel </a:t>
            </a:r>
            <a:r>
              <a:rPr lang="en-GB" sz="2000" dirty="0" err="1" smtClean="0"/>
              <a:t>verdeeld</a:t>
            </a:r>
            <a:r>
              <a:rPr lang="en-GB" sz="2000" dirty="0" smtClean="0"/>
              <a:t> over </a:t>
            </a:r>
            <a:r>
              <a:rPr lang="en-GB" sz="2000" dirty="0" err="1" smtClean="0"/>
              <a:t>zijn</a:t>
            </a:r>
            <a:r>
              <a:rPr lang="en-GB" sz="2000" dirty="0" smtClean="0"/>
              <a:t>.</a:t>
            </a:r>
            <a:endParaRPr lang="en-GB" sz="2000" dirty="0" smtClean="0"/>
          </a:p>
          <a:p>
            <a:pPr>
              <a:buFont typeface="Wingdings" panose="05000000000000000000" pitchFamily="2" charset="2"/>
              <a:buChar char="§"/>
            </a:pPr>
            <a:r>
              <a:rPr lang="en-GB" sz="2000" dirty="0" smtClean="0"/>
              <a:t>Het </a:t>
            </a:r>
            <a:r>
              <a:rPr lang="en-GB" sz="2000" dirty="0" err="1" smtClean="0"/>
              <a:t>gevonden</a:t>
            </a:r>
            <a:r>
              <a:rPr lang="en-GB" sz="2000" dirty="0" smtClean="0"/>
              <a:t> </a:t>
            </a:r>
            <a:r>
              <a:rPr lang="en-GB" sz="2000" dirty="0" err="1" smtClean="0"/>
              <a:t>verschil</a:t>
            </a:r>
            <a:r>
              <a:rPr lang="en-GB" sz="2000" dirty="0" smtClean="0"/>
              <a:t> </a:t>
            </a:r>
            <a:r>
              <a:rPr lang="en-GB" sz="2000" dirty="0" err="1" smtClean="0"/>
              <a:t>tussen</a:t>
            </a:r>
            <a:r>
              <a:rPr lang="en-GB" sz="2000" dirty="0" smtClean="0"/>
              <a:t> </a:t>
            </a:r>
            <a:r>
              <a:rPr lang="en-GB" sz="2000" dirty="0" err="1" smtClean="0"/>
              <a:t>diëtisten</a:t>
            </a:r>
            <a:r>
              <a:rPr lang="en-GB" sz="2000" dirty="0" smtClean="0"/>
              <a:t> en </a:t>
            </a:r>
            <a:r>
              <a:rPr lang="en-GB" sz="2000" dirty="0" err="1" smtClean="0"/>
              <a:t>zowel</a:t>
            </a:r>
            <a:r>
              <a:rPr lang="en-GB" sz="2000" dirty="0" smtClean="0"/>
              <a:t> SO’s </a:t>
            </a:r>
            <a:r>
              <a:rPr lang="en-GB" sz="2000" dirty="0" err="1" smtClean="0"/>
              <a:t>als</a:t>
            </a:r>
            <a:r>
              <a:rPr lang="en-GB" sz="2000" dirty="0" smtClean="0"/>
              <a:t> </a:t>
            </a:r>
            <a:r>
              <a:rPr lang="en-GB" sz="2000" dirty="0" smtClean="0"/>
              <a:t> </a:t>
            </a:r>
            <a:r>
              <a:rPr lang="en-GB" sz="2000" dirty="0" err="1" smtClean="0"/>
              <a:t>m</a:t>
            </a:r>
            <a:r>
              <a:rPr lang="en-GB" sz="2000" dirty="0" err="1" smtClean="0"/>
              <a:t>antelzorgers</a:t>
            </a:r>
            <a:r>
              <a:rPr lang="en-GB" sz="2000" dirty="0" smtClean="0"/>
              <a:t> is significant.</a:t>
            </a:r>
            <a:endParaRPr lang="en-GB" sz="2000" dirty="0"/>
          </a:p>
          <a:p>
            <a:pPr>
              <a:buFont typeface="Wingdings" panose="05000000000000000000" pitchFamily="2" charset="2"/>
              <a:buChar char="§"/>
            </a:pPr>
            <a:r>
              <a:rPr lang="en-GB" sz="2000" dirty="0" smtClean="0"/>
              <a:t>Het </a:t>
            </a:r>
            <a:r>
              <a:rPr lang="en-GB" sz="2000" dirty="0" err="1" smtClean="0"/>
              <a:t>gevonden</a:t>
            </a:r>
            <a:r>
              <a:rPr lang="en-GB" sz="2000" dirty="0" smtClean="0"/>
              <a:t> </a:t>
            </a:r>
            <a:r>
              <a:rPr lang="en-GB" sz="2000" dirty="0" err="1" smtClean="0"/>
              <a:t>verschil</a:t>
            </a:r>
            <a:r>
              <a:rPr lang="en-GB" sz="2000" dirty="0" smtClean="0"/>
              <a:t> </a:t>
            </a:r>
            <a:r>
              <a:rPr lang="en-GB" sz="2000" dirty="0" err="1" smtClean="0"/>
              <a:t>tussen</a:t>
            </a:r>
            <a:r>
              <a:rPr lang="en-GB" sz="2000" dirty="0" smtClean="0"/>
              <a:t> SO’s </a:t>
            </a:r>
            <a:r>
              <a:rPr lang="en-GB" sz="2000" dirty="0" smtClean="0"/>
              <a:t>en </a:t>
            </a:r>
            <a:r>
              <a:rPr lang="en-GB" sz="2000" dirty="0" err="1" smtClean="0"/>
              <a:t>mantelzorgers</a:t>
            </a:r>
            <a:r>
              <a:rPr lang="en-GB" sz="2000" dirty="0"/>
              <a:t> </a:t>
            </a:r>
            <a:r>
              <a:rPr lang="en-GB" sz="2000" dirty="0" smtClean="0"/>
              <a:t>is </a:t>
            </a:r>
            <a:r>
              <a:rPr lang="en-GB" sz="2000" dirty="0" err="1" smtClean="0"/>
              <a:t>niet</a:t>
            </a:r>
            <a:r>
              <a:rPr lang="en-GB" sz="2000" dirty="0" smtClean="0"/>
              <a:t> significant.</a:t>
            </a:r>
            <a:endParaRPr lang="nl-NL" sz="2000" dirty="0"/>
          </a:p>
          <a:p>
            <a:endParaRPr lang="nl-NL" dirty="0"/>
          </a:p>
        </p:txBody>
      </p:sp>
    </p:spTree>
    <p:extLst>
      <p:ext uri="{BB962C8B-B14F-4D97-AF65-F5344CB8AC3E}">
        <p14:creationId xmlns:p14="http://schemas.microsoft.com/office/powerpoint/2010/main" val="15779966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28700" y="709559"/>
            <a:ext cx="7200900" cy="1114425"/>
          </a:xfrm>
        </p:spPr>
        <p:txBody>
          <a:bodyPr/>
          <a:lstStyle/>
          <a:p>
            <a:r>
              <a:rPr lang="nl-NL" dirty="0" smtClean="0">
                <a:solidFill>
                  <a:schemeClr val="accent6">
                    <a:lumMod val="75000"/>
                  </a:schemeClr>
                </a:solidFill>
              </a:rPr>
              <a:t>Conclusie</a:t>
            </a:r>
            <a:endParaRPr lang="nl-NL" dirty="0">
              <a:solidFill>
                <a:schemeClr val="accent6">
                  <a:lumMod val="75000"/>
                </a:schemeClr>
              </a:solidFill>
            </a:endParaRPr>
          </a:p>
        </p:txBody>
      </p:sp>
      <p:sp>
        <p:nvSpPr>
          <p:cNvPr id="3" name="Tijdelijke aanduiding voor inhoud 2"/>
          <p:cNvSpPr>
            <a:spLocks noGrp="1"/>
          </p:cNvSpPr>
          <p:nvPr>
            <p:ph idx="1"/>
          </p:nvPr>
        </p:nvSpPr>
        <p:spPr/>
        <p:txBody>
          <a:bodyPr>
            <a:noAutofit/>
          </a:bodyPr>
          <a:lstStyle/>
          <a:p>
            <a:pPr marL="342900" indent="-342900">
              <a:buAutoNum type="arabicPeriod"/>
            </a:pPr>
            <a:r>
              <a:rPr lang="nl-NL" sz="2000" dirty="0" smtClean="0"/>
              <a:t>Diëtisten, </a:t>
            </a:r>
            <a:r>
              <a:rPr lang="nl-NL" sz="2000" dirty="0" err="1" smtClean="0"/>
              <a:t>SO’s</a:t>
            </a:r>
            <a:r>
              <a:rPr lang="nl-NL" sz="2000" dirty="0" smtClean="0"/>
              <a:t> en mantelzorgers verschillen duidelijk in denkwijze over hoe belangrijk bepaalde factoren zijn hun besluitvorming om ONS te starten voor ondervoede verpleeghuisbewoners met gevorderde dementie. </a:t>
            </a:r>
          </a:p>
          <a:p>
            <a:pPr marL="342900" indent="-342900">
              <a:buAutoNum type="arabicPeriod"/>
            </a:pPr>
            <a:r>
              <a:rPr lang="nl-NL" sz="2000" dirty="0" smtClean="0"/>
              <a:t>Diëtisten wijken duidelijk af van </a:t>
            </a:r>
            <a:r>
              <a:rPr lang="nl-NL" sz="2000" dirty="0" err="1" smtClean="0"/>
              <a:t>SO’s</a:t>
            </a:r>
            <a:r>
              <a:rPr lang="nl-NL" sz="2000" dirty="0" smtClean="0"/>
              <a:t> en mantelzorgers in hun mening over ONS als levensrekkende maatregel.</a:t>
            </a:r>
            <a:endParaRPr lang="nl-NL" sz="2000" dirty="0"/>
          </a:p>
          <a:p>
            <a:pPr marL="0" indent="0">
              <a:buNone/>
            </a:pPr>
            <a:endParaRPr lang="nl-NL" sz="2000" dirty="0" smtClean="0"/>
          </a:p>
          <a:p>
            <a:pPr marL="0" indent="0">
              <a:buNone/>
            </a:pPr>
            <a:r>
              <a:rPr lang="nl-NL" sz="2000" dirty="0" smtClean="0"/>
              <a:t>Diëtisten wijken het meest af m.b.t. zowel punt 1 en 2.</a:t>
            </a:r>
          </a:p>
        </p:txBody>
      </p:sp>
    </p:spTree>
    <p:extLst>
      <p:ext uri="{BB962C8B-B14F-4D97-AF65-F5344CB8AC3E}">
        <p14:creationId xmlns:p14="http://schemas.microsoft.com/office/powerpoint/2010/main" val="26769987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28700" y="710200"/>
            <a:ext cx="7200900" cy="1114425"/>
          </a:xfrm>
        </p:spPr>
        <p:txBody>
          <a:bodyPr>
            <a:normAutofit/>
          </a:bodyPr>
          <a:lstStyle/>
          <a:p>
            <a:r>
              <a:rPr lang="nl-NL" dirty="0" smtClean="0">
                <a:solidFill>
                  <a:schemeClr val="accent6">
                    <a:lumMod val="75000"/>
                  </a:schemeClr>
                </a:solidFill>
              </a:rPr>
              <a:t>Wat betekent dit voor de praktijk?</a:t>
            </a:r>
            <a:endParaRPr lang="nl-NL" dirty="0">
              <a:solidFill>
                <a:schemeClr val="accent6">
                  <a:lumMod val="75000"/>
                </a:schemeClr>
              </a:solidFill>
            </a:endParaRPr>
          </a:p>
        </p:txBody>
      </p:sp>
      <p:sp>
        <p:nvSpPr>
          <p:cNvPr id="3" name="Tijdelijke aanduiding voor inhoud 2"/>
          <p:cNvSpPr>
            <a:spLocks noGrp="1"/>
          </p:cNvSpPr>
          <p:nvPr>
            <p:ph idx="1"/>
          </p:nvPr>
        </p:nvSpPr>
        <p:spPr/>
        <p:txBody>
          <a:bodyPr>
            <a:normAutofit/>
          </a:bodyPr>
          <a:lstStyle/>
          <a:p>
            <a:r>
              <a:rPr lang="nl-NL" sz="2000" dirty="0" smtClean="0"/>
              <a:t>Zijn resultaten te vertalen naar de doelpopulatie?</a:t>
            </a:r>
          </a:p>
          <a:p>
            <a:r>
              <a:rPr lang="nl-NL" sz="2000" dirty="0" smtClean="0"/>
              <a:t>Wat kunnen we met deze informatie?</a:t>
            </a:r>
          </a:p>
          <a:p>
            <a:pPr lvl="1"/>
            <a:r>
              <a:rPr lang="nl-NL" sz="2000" dirty="0" smtClean="0"/>
              <a:t>Nader onderzoek</a:t>
            </a:r>
          </a:p>
          <a:p>
            <a:pPr lvl="1"/>
            <a:r>
              <a:rPr lang="nl-NL" sz="2000" dirty="0" smtClean="0"/>
              <a:t>Shared </a:t>
            </a:r>
            <a:r>
              <a:rPr lang="nl-NL" sz="2000" dirty="0" err="1" smtClean="0"/>
              <a:t>decision</a:t>
            </a:r>
            <a:r>
              <a:rPr lang="nl-NL" sz="2000" dirty="0" smtClean="0"/>
              <a:t>-making</a:t>
            </a:r>
          </a:p>
          <a:p>
            <a:pPr lvl="1"/>
            <a:r>
              <a:rPr lang="nl-NL" sz="2000" dirty="0" err="1" smtClean="0"/>
              <a:t>Decision</a:t>
            </a:r>
            <a:r>
              <a:rPr lang="nl-NL" sz="2000" dirty="0" smtClean="0"/>
              <a:t>-making tool</a:t>
            </a:r>
            <a:endParaRPr lang="nl-NL" sz="2000" dirty="0"/>
          </a:p>
        </p:txBody>
      </p:sp>
    </p:spTree>
    <p:extLst>
      <p:ext uri="{BB962C8B-B14F-4D97-AF65-F5344CB8AC3E}">
        <p14:creationId xmlns:p14="http://schemas.microsoft.com/office/powerpoint/2010/main" val="21558471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20821" y="257496"/>
            <a:ext cx="7200900" cy="1114425"/>
          </a:xfrm>
        </p:spPr>
        <p:txBody>
          <a:bodyPr>
            <a:normAutofit/>
          </a:bodyPr>
          <a:lstStyle/>
          <a:p>
            <a:r>
              <a:rPr lang="nl-NL" sz="2800" dirty="0" smtClean="0">
                <a:solidFill>
                  <a:schemeClr val="accent6">
                    <a:lumMod val="75000"/>
                  </a:schemeClr>
                </a:solidFill>
              </a:rPr>
              <a:t>Gedeelde Besluitvorming</a:t>
            </a:r>
            <a:endParaRPr lang="nl-NL" sz="2800" dirty="0">
              <a:solidFill>
                <a:schemeClr val="accent6">
                  <a:lumMod val="75000"/>
                </a:schemeClr>
              </a:solidFill>
            </a:endParaRPr>
          </a:p>
        </p:txBody>
      </p:sp>
      <p:pic>
        <p:nvPicPr>
          <p:cNvPr id="4" name="L7NPKvzyRtI"/>
          <p:cNvPicPr>
            <a:picLocks noGrp="1" noRot="1" noChangeAspect="1"/>
          </p:cNvPicPr>
          <p:nvPr>
            <p:ph idx="1"/>
            <a:videoFile r:link="rId1"/>
          </p:nvPr>
        </p:nvPicPr>
        <p:blipFill>
          <a:blip r:embed="rId3"/>
          <a:stretch>
            <a:fillRect/>
          </a:stretch>
        </p:blipFill>
        <p:spPr>
          <a:xfrm>
            <a:off x="1028700" y="791110"/>
            <a:ext cx="7483724" cy="4209594"/>
          </a:xfrm>
          <a:prstGeom prst="rect">
            <a:avLst/>
          </a:prstGeom>
        </p:spPr>
      </p:pic>
    </p:spTree>
    <p:extLst>
      <p:ext uri="{BB962C8B-B14F-4D97-AF65-F5344CB8AC3E}">
        <p14:creationId xmlns:p14="http://schemas.microsoft.com/office/powerpoint/2010/main" val="26147162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28700" y="628008"/>
            <a:ext cx="7200900" cy="1114425"/>
          </a:xfrm>
        </p:spPr>
        <p:txBody>
          <a:bodyPr/>
          <a:lstStyle/>
          <a:p>
            <a:r>
              <a:rPr lang="nl-NL" dirty="0" smtClean="0">
                <a:solidFill>
                  <a:schemeClr val="accent6">
                    <a:lumMod val="75000"/>
                  </a:schemeClr>
                </a:solidFill>
              </a:rPr>
              <a:t>Gedeelde Besluitvorming</a:t>
            </a:r>
            <a:endParaRPr lang="nl-NL" dirty="0">
              <a:solidFill>
                <a:schemeClr val="accent6">
                  <a:lumMod val="75000"/>
                </a:schemeClr>
              </a:solidFill>
            </a:endParaRPr>
          </a:p>
        </p:txBody>
      </p:sp>
      <p:sp>
        <p:nvSpPr>
          <p:cNvPr id="3" name="Tijdelijke aanduiding voor inhoud 2"/>
          <p:cNvSpPr>
            <a:spLocks noGrp="1"/>
          </p:cNvSpPr>
          <p:nvPr>
            <p:ph idx="1"/>
          </p:nvPr>
        </p:nvSpPr>
        <p:spPr>
          <a:xfrm>
            <a:off x="1028700" y="1602769"/>
            <a:ext cx="7200900" cy="3184987"/>
          </a:xfrm>
        </p:spPr>
        <p:txBody>
          <a:bodyPr>
            <a:normAutofit fontScale="92500" lnSpcReduction="10000"/>
          </a:bodyPr>
          <a:lstStyle/>
          <a:p>
            <a:r>
              <a:rPr lang="nl-NL" sz="2200" dirty="0" smtClean="0"/>
              <a:t>Stap 1: Aangeven dat er een keuze te maken is </a:t>
            </a:r>
          </a:p>
          <a:p>
            <a:r>
              <a:rPr lang="nl-NL" sz="2200" dirty="0" smtClean="0"/>
              <a:t>Stap 2: Behandelopties met voor- en nadelen</a:t>
            </a:r>
          </a:p>
          <a:p>
            <a:r>
              <a:rPr lang="nl-NL" sz="2200" dirty="0" smtClean="0"/>
              <a:t>Stap 3: Wikken en wegen</a:t>
            </a:r>
          </a:p>
          <a:p>
            <a:r>
              <a:rPr lang="nl-NL" sz="2200" dirty="0" smtClean="0"/>
              <a:t>Stap 4: Beslissing nemen of uitstellen</a:t>
            </a:r>
          </a:p>
          <a:p>
            <a:endParaRPr lang="nl-NL" sz="2000" dirty="0"/>
          </a:p>
          <a:p>
            <a:r>
              <a:rPr lang="nl-NL" sz="1300" dirty="0">
                <a:solidFill>
                  <a:schemeClr val="tx1"/>
                </a:solidFill>
                <a:hlinkClick r:id="rId2"/>
              </a:rPr>
              <a:t>https://</a:t>
            </a:r>
            <a:r>
              <a:rPr lang="nl-NL" sz="1300" dirty="0" smtClean="0">
                <a:solidFill>
                  <a:schemeClr val="tx1"/>
                </a:solidFill>
                <a:hlinkClick r:id="rId2"/>
              </a:rPr>
              <a:t>www.verenso.nl/magazine-november-2015/no-5-november-2015/praktijk/gedeelde-besluitvorming-met-ouderen</a:t>
            </a:r>
            <a:endParaRPr lang="nl-NL" sz="1300" dirty="0" smtClean="0">
              <a:solidFill>
                <a:schemeClr val="tx1"/>
              </a:solidFill>
            </a:endParaRPr>
          </a:p>
          <a:p>
            <a:r>
              <a:rPr lang="nl-NL" sz="1300" dirty="0">
                <a:solidFill>
                  <a:schemeClr val="tx1"/>
                </a:solidFill>
                <a:hlinkClick r:id="rId3"/>
              </a:rPr>
              <a:t>http://</a:t>
            </a:r>
            <a:r>
              <a:rPr lang="nl-NL" sz="1300" dirty="0" smtClean="0">
                <a:solidFill>
                  <a:schemeClr val="tx1"/>
                </a:solidFill>
                <a:hlinkClick r:id="rId3"/>
              </a:rPr>
              <a:t>www.voordezorgvanmorgen.nl/wp-content/uploads/2015/08/2015-pdf-artikel-Bijblijven-ruth-van-veenendaal.pdf</a:t>
            </a:r>
            <a:endParaRPr lang="nl-NL" sz="1300" dirty="0" smtClean="0">
              <a:solidFill>
                <a:schemeClr val="tx1"/>
              </a:solidFill>
            </a:endParaRPr>
          </a:p>
          <a:p>
            <a:r>
              <a:rPr lang="nl-NL" sz="1300" dirty="0">
                <a:solidFill>
                  <a:schemeClr val="tx1"/>
                </a:solidFill>
                <a:hlinkClick r:id="rId4"/>
              </a:rPr>
              <a:t>https://</a:t>
            </a:r>
            <a:r>
              <a:rPr lang="nl-NL" sz="1300" dirty="0" smtClean="0">
                <a:solidFill>
                  <a:schemeClr val="tx1"/>
                </a:solidFill>
                <a:hlinkClick r:id="rId4"/>
              </a:rPr>
              <a:t>www.youtube.com/watch?v=oE93RDKZ61I&amp;t=124s</a:t>
            </a:r>
            <a:endParaRPr lang="nl-NL" sz="1300" dirty="0" smtClean="0">
              <a:solidFill>
                <a:schemeClr val="tx1"/>
              </a:solidFill>
            </a:endParaRPr>
          </a:p>
          <a:p>
            <a:pPr marL="0" indent="0">
              <a:buNone/>
            </a:pPr>
            <a:endParaRPr lang="nl-NL" dirty="0" smtClean="0">
              <a:solidFill>
                <a:schemeClr val="tx1"/>
              </a:solidFill>
            </a:endParaRPr>
          </a:p>
        </p:txBody>
      </p:sp>
    </p:spTree>
    <p:extLst>
      <p:ext uri="{BB962C8B-B14F-4D97-AF65-F5344CB8AC3E}">
        <p14:creationId xmlns:p14="http://schemas.microsoft.com/office/powerpoint/2010/main" val="18967608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rotWithShape="1">
          <a:blip r:embed="rId2"/>
          <a:srcRect l="34269" t="22959" r="11573" b="5096"/>
          <a:stretch/>
        </p:blipFill>
        <p:spPr>
          <a:xfrm>
            <a:off x="1151349" y="305551"/>
            <a:ext cx="7294010" cy="4513029"/>
          </a:xfrm>
          <a:prstGeom prst="rect">
            <a:avLst/>
          </a:prstGeom>
        </p:spPr>
      </p:pic>
    </p:spTree>
    <p:extLst>
      <p:ext uri="{BB962C8B-B14F-4D97-AF65-F5344CB8AC3E}">
        <p14:creationId xmlns:p14="http://schemas.microsoft.com/office/powerpoint/2010/main" val="26675038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28698" y="730750"/>
            <a:ext cx="7200900" cy="1114425"/>
          </a:xfrm>
        </p:spPr>
        <p:txBody>
          <a:bodyPr/>
          <a:lstStyle/>
          <a:p>
            <a:r>
              <a:rPr lang="nl-NL" dirty="0" smtClean="0">
                <a:solidFill>
                  <a:schemeClr val="accent6">
                    <a:lumMod val="75000"/>
                  </a:schemeClr>
                </a:solidFill>
              </a:rPr>
              <a:t>Contact?</a:t>
            </a:r>
            <a:r>
              <a:rPr lang="nl-NL" dirty="0" smtClean="0"/>
              <a:t> </a:t>
            </a:r>
            <a:endParaRPr lang="nl-NL" dirty="0"/>
          </a:p>
        </p:txBody>
      </p:sp>
      <p:sp>
        <p:nvSpPr>
          <p:cNvPr id="3" name="Tijdelijke aanduiding voor inhoud 2"/>
          <p:cNvSpPr>
            <a:spLocks noGrp="1"/>
          </p:cNvSpPr>
          <p:nvPr>
            <p:ph idx="1"/>
          </p:nvPr>
        </p:nvSpPr>
        <p:spPr>
          <a:xfrm>
            <a:off x="1028698" y="1845175"/>
            <a:ext cx="7992011" cy="2686050"/>
          </a:xfrm>
        </p:spPr>
        <p:txBody>
          <a:bodyPr/>
          <a:lstStyle/>
          <a:p>
            <a:r>
              <a:rPr lang="nl-NL" dirty="0" smtClean="0"/>
              <a:t>Mieke van Hamersveld</a:t>
            </a:r>
          </a:p>
          <a:p>
            <a:r>
              <a:rPr lang="nl-NL" dirty="0" smtClean="0"/>
              <a:t>Expert Eten &amp; Drinken in de </a:t>
            </a:r>
            <a:r>
              <a:rPr lang="nl-NL" dirty="0"/>
              <a:t>L</a:t>
            </a:r>
            <a:r>
              <a:rPr lang="nl-NL" dirty="0" smtClean="0"/>
              <a:t>angdurige Ouderenzorg</a:t>
            </a:r>
          </a:p>
          <a:p>
            <a:r>
              <a:rPr lang="nl-NL" dirty="0" smtClean="0"/>
              <a:t>Onderzoeker langdurige zorg bij </a:t>
            </a:r>
            <a:r>
              <a:rPr lang="nl-NL" dirty="0" err="1" smtClean="0"/>
              <a:t>Vilans</a:t>
            </a:r>
            <a:endParaRPr lang="nl-NL" dirty="0" smtClean="0"/>
          </a:p>
          <a:p>
            <a:r>
              <a:rPr lang="nl-NL" dirty="0" smtClean="0"/>
              <a:t>E-mail: </a:t>
            </a:r>
            <a:r>
              <a:rPr lang="nl-NL" dirty="0" smtClean="0">
                <a:hlinkClick r:id="rId2"/>
              </a:rPr>
              <a:t>miekevanhamersveld@gmail.com</a:t>
            </a:r>
            <a:endParaRPr lang="nl-NL" dirty="0" smtClean="0"/>
          </a:p>
          <a:p>
            <a:r>
              <a:rPr lang="nl-NL" dirty="0" smtClean="0"/>
              <a:t>Zie ook: </a:t>
            </a:r>
            <a:r>
              <a:rPr lang="nl-NL" dirty="0" smtClean="0">
                <a:hlinkClick r:id="rId3"/>
              </a:rPr>
              <a:t>https://www.linkedin.com/in/mieke-van-hamersveld-33a49525</a:t>
            </a:r>
            <a:endParaRPr lang="nl-NL" dirty="0" smtClean="0"/>
          </a:p>
          <a:p>
            <a:pPr marL="0" indent="0">
              <a:buNone/>
            </a:pPr>
            <a:r>
              <a:rPr lang="nl-NL" dirty="0" smtClean="0"/>
              <a:t> </a:t>
            </a:r>
            <a:endParaRPr lang="nl-NL" dirty="0"/>
          </a:p>
        </p:txBody>
      </p:sp>
    </p:spTree>
    <p:extLst>
      <p:ext uri="{BB962C8B-B14F-4D97-AF65-F5344CB8AC3E}">
        <p14:creationId xmlns:p14="http://schemas.microsoft.com/office/powerpoint/2010/main" val="1933787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8826" y="899106"/>
            <a:ext cx="7927975" cy="857250"/>
          </a:xfrm>
        </p:spPr>
        <p:txBody>
          <a:bodyPr/>
          <a:lstStyle/>
          <a:p>
            <a:r>
              <a:rPr lang="nl-NL" dirty="0" smtClean="0">
                <a:solidFill>
                  <a:schemeClr val="accent6">
                    <a:lumMod val="75000"/>
                  </a:schemeClr>
                </a:solidFill>
              </a:rPr>
              <a:t>Programma</a:t>
            </a:r>
            <a:endParaRPr lang="nl-NL" dirty="0">
              <a:solidFill>
                <a:schemeClr val="accent6">
                  <a:lumMod val="75000"/>
                </a:schemeClr>
              </a:solidFill>
            </a:endParaRPr>
          </a:p>
        </p:txBody>
      </p:sp>
      <p:sp>
        <p:nvSpPr>
          <p:cNvPr id="3" name="Tijdelijke aanduiding voor inhoud 2"/>
          <p:cNvSpPr>
            <a:spLocks noGrp="1"/>
          </p:cNvSpPr>
          <p:nvPr>
            <p:ph idx="1"/>
          </p:nvPr>
        </p:nvSpPr>
        <p:spPr>
          <a:xfrm>
            <a:off x="758825" y="1762112"/>
            <a:ext cx="7927975" cy="2674144"/>
          </a:xfrm>
        </p:spPr>
        <p:txBody>
          <a:bodyPr>
            <a:normAutofit/>
          </a:bodyPr>
          <a:lstStyle/>
          <a:p>
            <a:pPr marL="457200" indent="-457200">
              <a:buAutoNum type="arabicPeriod"/>
            </a:pPr>
            <a:r>
              <a:rPr lang="nl-NL" sz="2000" dirty="0" smtClean="0"/>
              <a:t>Aanleiding</a:t>
            </a:r>
          </a:p>
          <a:p>
            <a:pPr marL="457200" indent="-457200">
              <a:buAutoNum type="arabicPeriod"/>
            </a:pPr>
            <a:r>
              <a:rPr lang="nl-NL" sz="2000" dirty="0" smtClean="0"/>
              <a:t>Presentatie onderzoek</a:t>
            </a:r>
          </a:p>
          <a:p>
            <a:pPr marL="457200" indent="-457200">
              <a:buAutoNum type="arabicPeriod"/>
            </a:pPr>
            <a:r>
              <a:rPr lang="nl-NL" sz="2000" dirty="0" smtClean="0"/>
              <a:t>Gedeelde besluitvorming</a:t>
            </a:r>
            <a:endParaRPr lang="nl-NL" sz="2000" dirty="0"/>
          </a:p>
          <a:p>
            <a:pPr marL="457200" indent="-457200">
              <a:buAutoNum type="arabicPeriod"/>
            </a:pPr>
            <a:r>
              <a:rPr lang="nl-NL" sz="2000" dirty="0"/>
              <a:t>V</a:t>
            </a:r>
            <a:r>
              <a:rPr lang="nl-NL" sz="2000" dirty="0" smtClean="0"/>
              <a:t>ragen</a:t>
            </a:r>
            <a:endParaRPr lang="nl-NL" sz="2000" dirty="0" smtClean="0"/>
          </a:p>
          <a:p>
            <a:pPr marL="0" indent="0">
              <a:buNone/>
            </a:pPr>
            <a:r>
              <a:rPr lang="nl-NL" sz="1500" dirty="0" smtClean="0"/>
              <a:t>	</a:t>
            </a:r>
            <a:endParaRPr lang="nl-NL" dirty="0" smtClean="0"/>
          </a:p>
        </p:txBody>
      </p:sp>
      <p:pic>
        <p:nvPicPr>
          <p:cNvPr id="4" name="Afbeelding 3"/>
          <p:cNvPicPr>
            <a:picLocks noChangeAspect="1"/>
          </p:cNvPicPr>
          <p:nvPr/>
        </p:nvPicPr>
        <p:blipFill rotWithShape="1">
          <a:blip r:embed="rId3"/>
          <a:srcRect l="41012" t="18362" r="2246" b="14290"/>
          <a:stretch/>
        </p:blipFill>
        <p:spPr>
          <a:xfrm>
            <a:off x="4713847" y="899106"/>
            <a:ext cx="3972953" cy="2651258"/>
          </a:xfrm>
          <a:prstGeom prst="rect">
            <a:avLst/>
          </a:prstGeom>
        </p:spPr>
      </p:pic>
    </p:spTree>
    <p:extLst>
      <p:ext uri="{BB962C8B-B14F-4D97-AF65-F5344CB8AC3E}">
        <p14:creationId xmlns:p14="http://schemas.microsoft.com/office/powerpoint/2010/main" val="14175142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8426" y="976687"/>
            <a:ext cx="7200900" cy="1838432"/>
          </a:xfrm>
        </p:spPr>
        <p:txBody>
          <a:bodyPr>
            <a:normAutofit/>
          </a:bodyPr>
          <a:lstStyle/>
          <a:p>
            <a:pPr algn="ctr"/>
            <a:r>
              <a:rPr lang="nl-NL" sz="2800" dirty="0" smtClean="0"/>
              <a:t>Wie heeft er regelmatig moeite met het adviseren van ONS bij mensen met gevorderde dementie?</a:t>
            </a:r>
            <a:endParaRPr lang="nl-NL" sz="2800" dirty="0"/>
          </a:p>
        </p:txBody>
      </p:sp>
      <p:pic>
        <p:nvPicPr>
          <p:cNvPr id="4" name="Afbeelding 3"/>
          <p:cNvPicPr>
            <a:picLocks noChangeAspect="1"/>
          </p:cNvPicPr>
          <p:nvPr/>
        </p:nvPicPr>
        <p:blipFill rotWithShape="1">
          <a:blip r:embed="rId2"/>
          <a:srcRect l="8202" t="35949" r="35393" b="10292"/>
          <a:stretch/>
        </p:blipFill>
        <p:spPr>
          <a:xfrm>
            <a:off x="2500223" y="2414427"/>
            <a:ext cx="4237306" cy="2270589"/>
          </a:xfrm>
          <a:prstGeom prst="rect">
            <a:avLst/>
          </a:prstGeom>
        </p:spPr>
      </p:pic>
    </p:spTree>
    <p:extLst>
      <p:ext uri="{BB962C8B-B14F-4D97-AF65-F5344CB8AC3E}">
        <p14:creationId xmlns:p14="http://schemas.microsoft.com/office/powerpoint/2010/main" val="42919693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8827" y="779163"/>
            <a:ext cx="7927975" cy="857250"/>
          </a:xfrm>
        </p:spPr>
        <p:txBody>
          <a:bodyPr/>
          <a:lstStyle/>
          <a:p>
            <a:r>
              <a:rPr lang="nl-NL" dirty="0" smtClean="0">
                <a:solidFill>
                  <a:schemeClr val="accent6">
                    <a:lumMod val="75000"/>
                  </a:schemeClr>
                </a:solidFill>
              </a:rPr>
              <a:t>Aanleiding onderzoek </a:t>
            </a:r>
            <a:endParaRPr lang="nl-NL" dirty="0">
              <a:solidFill>
                <a:schemeClr val="accent6">
                  <a:lumMod val="75000"/>
                </a:schemeClr>
              </a:solidFill>
            </a:endParaRPr>
          </a:p>
        </p:txBody>
      </p:sp>
      <p:pic>
        <p:nvPicPr>
          <p:cNvPr id="8" name="Tijdelijke aanduiding voor inhoud 7"/>
          <p:cNvPicPr>
            <a:picLocks noGrp="1" noChangeAspect="1"/>
          </p:cNvPicPr>
          <p:nvPr>
            <p:ph idx="1"/>
          </p:nvPr>
        </p:nvPicPr>
        <p:blipFill rotWithShape="1">
          <a:blip r:embed="rId3">
            <a:extLst>
              <a:ext uri="{28A0092B-C50C-407E-A947-70E740481C1C}">
                <a14:useLocalDpi xmlns:a14="http://schemas.microsoft.com/office/drawing/2010/main" val="0"/>
              </a:ext>
            </a:extLst>
          </a:blip>
          <a:srcRect l="17552" t="16976" r="18729" b="12573"/>
          <a:stretch/>
        </p:blipFill>
        <p:spPr>
          <a:xfrm>
            <a:off x="758827" y="1592932"/>
            <a:ext cx="5184862" cy="3223021"/>
          </a:xfrm>
        </p:spPr>
      </p:pic>
    </p:spTree>
    <p:extLst>
      <p:ext uri="{BB962C8B-B14F-4D97-AF65-F5344CB8AC3E}">
        <p14:creationId xmlns:p14="http://schemas.microsoft.com/office/powerpoint/2010/main" val="15112431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8825" y="678736"/>
            <a:ext cx="7200900" cy="1114425"/>
          </a:xfrm>
        </p:spPr>
        <p:txBody>
          <a:bodyPr/>
          <a:lstStyle/>
          <a:p>
            <a:r>
              <a:rPr lang="nl-NL" dirty="0" smtClean="0">
                <a:solidFill>
                  <a:schemeClr val="accent6">
                    <a:lumMod val="75000"/>
                  </a:schemeClr>
                </a:solidFill>
              </a:rPr>
              <a:t>Mijn onderzoek</a:t>
            </a:r>
            <a:endParaRPr lang="nl-NL" dirty="0">
              <a:solidFill>
                <a:schemeClr val="accent6">
                  <a:lumMod val="75000"/>
                </a:schemeClr>
              </a:solidFill>
            </a:endParaRPr>
          </a:p>
        </p:txBody>
      </p:sp>
      <p:sp>
        <p:nvSpPr>
          <p:cNvPr id="3" name="Tijdelijke aanduiding voor inhoud 2"/>
          <p:cNvSpPr>
            <a:spLocks noGrp="1"/>
          </p:cNvSpPr>
          <p:nvPr>
            <p:ph idx="1"/>
          </p:nvPr>
        </p:nvSpPr>
        <p:spPr>
          <a:xfrm>
            <a:off x="758825" y="1366475"/>
            <a:ext cx="7927975" cy="2674144"/>
          </a:xfrm>
        </p:spPr>
        <p:txBody>
          <a:bodyPr/>
          <a:lstStyle/>
          <a:p>
            <a:pPr marL="0" indent="0">
              <a:buNone/>
            </a:pPr>
            <a:r>
              <a:rPr lang="en-GB" sz="2000" dirty="0" smtClean="0"/>
              <a:t>“Decision-making regarding oral nutritional supplements for nursing home residents with dementia: what do surrogate decision-makers base their decision on?”</a:t>
            </a:r>
            <a:endParaRPr lang="nl-NL" sz="2000" dirty="0"/>
          </a:p>
          <a:p>
            <a:pPr marL="0" indent="0">
              <a:buNone/>
            </a:pPr>
            <a:endParaRPr lang="nl-NL" dirty="0"/>
          </a:p>
        </p:txBody>
      </p:sp>
      <p:pic>
        <p:nvPicPr>
          <p:cNvPr id="4" name="Afbeelding 3"/>
          <p:cNvPicPr>
            <a:picLocks noChangeAspect="1"/>
          </p:cNvPicPr>
          <p:nvPr/>
        </p:nvPicPr>
        <p:blipFill rotWithShape="1">
          <a:blip r:embed="rId3"/>
          <a:srcRect l="70787" t="43142" r="10562" b="32676"/>
          <a:stretch/>
        </p:blipFill>
        <p:spPr>
          <a:xfrm>
            <a:off x="5680000" y="2480900"/>
            <a:ext cx="3006800" cy="2191705"/>
          </a:xfrm>
          <a:prstGeom prst="rect">
            <a:avLst/>
          </a:prstGeom>
        </p:spPr>
      </p:pic>
    </p:spTree>
    <p:extLst>
      <p:ext uri="{BB962C8B-B14F-4D97-AF65-F5344CB8AC3E}">
        <p14:creationId xmlns:p14="http://schemas.microsoft.com/office/powerpoint/2010/main" val="3114596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endParaRPr lang="nl-NL"/>
          </a:p>
        </p:txBody>
      </p:sp>
      <p:pic>
        <p:nvPicPr>
          <p:cNvPr id="6" name="Tijdelijke aanduiding voor inhoud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648" y="-327547"/>
            <a:ext cx="9130352" cy="6851176"/>
          </a:xfrm>
        </p:spPr>
      </p:pic>
    </p:spTree>
    <p:extLst>
      <p:ext uri="{BB962C8B-B14F-4D97-AF65-F5344CB8AC3E}">
        <p14:creationId xmlns:p14="http://schemas.microsoft.com/office/powerpoint/2010/main" val="26208855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3"/>
          <p:cNvPicPr>
            <a:picLocks noChangeAspect="1"/>
          </p:cNvPicPr>
          <p:nvPr/>
        </p:nvPicPr>
        <p:blipFill rotWithShape="1">
          <a:blip r:embed="rId3">
            <a:extLst>
              <a:ext uri="{28A0092B-C50C-407E-A947-70E740481C1C}">
                <a14:useLocalDpi xmlns:a14="http://schemas.microsoft.com/office/drawing/2010/main" val="0"/>
              </a:ext>
            </a:extLst>
          </a:blip>
          <a:srcRect l="511" t="4881" r="13166" b="21020"/>
          <a:stretch/>
        </p:blipFill>
        <p:spPr>
          <a:xfrm>
            <a:off x="5434626" y="2624189"/>
            <a:ext cx="3041553" cy="1958085"/>
          </a:xfrm>
          <a:prstGeom prst="rect">
            <a:avLst/>
          </a:prstGeom>
        </p:spPr>
      </p:pic>
      <p:sp>
        <p:nvSpPr>
          <p:cNvPr id="2" name="Titel 1"/>
          <p:cNvSpPr>
            <a:spLocks noGrp="1"/>
          </p:cNvSpPr>
          <p:nvPr>
            <p:ph type="title"/>
          </p:nvPr>
        </p:nvSpPr>
        <p:spPr/>
        <p:txBody>
          <a:bodyPr/>
          <a:lstStyle/>
          <a:p>
            <a:r>
              <a:rPr lang="nl-NL" dirty="0" smtClean="0">
                <a:solidFill>
                  <a:schemeClr val="accent6">
                    <a:lumMod val="75000"/>
                  </a:schemeClr>
                </a:solidFill>
              </a:rPr>
              <a:t>Doelstellingen</a:t>
            </a:r>
            <a:endParaRPr lang="nl-NL" dirty="0">
              <a:solidFill>
                <a:schemeClr val="accent6">
                  <a:lumMod val="75000"/>
                </a:schemeClr>
              </a:solidFill>
            </a:endParaRPr>
          </a:p>
        </p:txBody>
      </p:sp>
      <p:sp>
        <p:nvSpPr>
          <p:cNvPr id="3" name="Tijdelijke aanduiding voor inhoud 2"/>
          <p:cNvSpPr>
            <a:spLocks noGrp="1"/>
          </p:cNvSpPr>
          <p:nvPr>
            <p:ph idx="1"/>
          </p:nvPr>
        </p:nvSpPr>
        <p:spPr>
          <a:xfrm>
            <a:off x="1028699" y="1539840"/>
            <a:ext cx="7447479" cy="751297"/>
          </a:xfrm>
        </p:spPr>
        <p:txBody>
          <a:bodyPr>
            <a:normAutofit/>
          </a:bodyPr>
          <a:lstStyle/>
          <a:p>
            <a:pPr>
              <a:buFont typeface="Wingdings" panose="05000000000000000000" pitchFamily="2" charset="2"/>
              <a:buChar char="§"/>
            </a:pPr>
            <a:r>
              <a:rPr lang="nl-NL" sz="2000" dirty="0" smtClean="0"/>
              <a:t>Welke factoren vindt men belangrijk in het beslisproces? Hoe belangrijk? Verschilt dit tussen de diverse groepen?</a:t>
            </a:r>
          </a:p>
          <a:p>
            <a:pPr marL="0" indent="0">
              <a:buNone/>
            </a:pPr>
            <a:endParaRPr lang="nl-NL" sz="1800" dirty="0" smtClean="0"/>
          </a:p>
        </p:txBody>
      </p:sp>
      <p:sp>
        <p:nvSpPr>
          <p:cNvPr id="6" name="Tekstvak 5"/>
          <p:cNvSpPr txBox="1"/>
          <p:nvPr/>
        </p:nvSpPr>
        <p:spPr>
          <a:xfrm>
            <a:off x="1028698" y="2587568"/>
            <a:ext cx="4405927" cy="1015663"/>
          </a:xfrm>
          <a:prstGeom prst="rect">
            <a:avLst/>
          </a:prstGeom>
          <a:noFill/>
        </p:spPr>
        <p:txBody>
          <a:bodyPr wrap="square" rtlCol="0">
            <a:spAutoFit/>
          </a:bodyPr>
          <a:lstStyle/>
          <a:p>
            <a:pPr marL="342900" indent="-342900">
              <a:buFont typeface="Wingdings" panose="05000000000000000000" pitchFamily="2" charset="2"/>
              <a:buChar char="§"/>
            </a:pPr>
            <a:r>
              <a:rPr lang="nl-NL" sz="2000" dirty="0" smtClean="0"/>
              <a:t> Zien </a:t>
            </a:r>
            <a:r>
              <a:rPr lang="nl-NL" sz="2000" dirty="0"/>
              <a:t>diëtisten, </a:t>
            </a:r>
            <a:r>
              <a:rPr lang="nl-NL" sz="2000" dirty="0" err="1"/>
              <a:t>SO’s</a:t>
            </a:r>
            <a:r>
              <a:rPr lang="nl-NL" sz="2000" dirty="0"/>
              <a:t> en mantelzorgers de inzet van ONS als levensrekkende interventie? </a:t>
            </a:r>
          </a:p>
        </p:txBody>
      </p:sp>
    </p:spTree>
    <p:extLst>
      <p:ext uri="{BB962C8B-B14F-4D97-AF65-F5344CB8AC3E}">
        <p14:creationId xmlns:p14="http://schemas.microsoft.com/office/powerpoint/2010/main" val="35157797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solidFill>
                  <a:schemeClr val="accent6">
                    <a:lumMod val="75000"/>
                  </a:schemeClr>
                </a:solidFill>
              </a:rPr>
              <a:t>Uitvoering</a:t>
            </a:r>
            <a:endParaRPr lang="nl-NL" dirty="0">
              <a:solidFill>
                <a:schemeClr val="accent6">
                  <a:lumMod val="75000"/>
                </a:schemeClr>
              </a:solidFill>
            </a:endParaRPr>
          </a:p>
        </p:txBody>
      </p:sp>
      <p:sp>
        <p:nvSpPr>
          <p:cNvPr id="3" name="Tijdelijke aanduiding voor inhoud 2"/>
          <p:cNvSpPr>
            <a:spLocks noGrp="1"/>
          </p:cNvSpPr>
          <p:nvPr>
            <p:ph idx="1"/>
          </p:nvPr>
        </p:nvSpPr>
        <p:spPr>
          <a:xfrm>
            <a:off x="1028700" y="1550113"/>
            <a:ext cx="7200900" cy="3247918"/>
          </a:xfrm>
        </p:spPr>
        <p:txBody>
          <a:bodyPr>
            <a:normAutofit fontScale="92500" lnSpcReduction="10000"/>
          </a:bodyPr>
          <a:lstStyle/>
          <a:p>
            <a:r>
              <a:rPr lang="nl-NL" sz="2200" dirty="0" smtClean="0"/>
              <a:t>Literatuuronderzoek naar beslisproces bij overweging ONS</a:t>
            </a:r>
            <a:endParaRPr lang="nl-NL" sz="2200" dirty="0"/>
          </a:p>
          <a:p>
            <a:r>
              <a:rPr lang="nl-NL" sz="2200" dirty="0" smtClean="0"/>
              <a:t>Digitale enquête onder: 90 diëtisten, 53 </a:t>
            </a:r>
            <a:r>
              <a:rPr lang="nl-NL" sz="2200" dirty="0" err="1" smtClean="0"/>
              <a:t>SO’s</a:t>
            </a:r>
            <a:r>
              <a:rPr lang="nl-NL" sz="2200" dirty="0" smtClean="0"/>
              <a:t>, 70 mantelzorgers</a:t>
            </a:r>
          </a:p>
          <a:p>
            <a:r>
              <a:rPr lang="nl-NL" sz="2200" dirty="0" smtClean="0"/>
              <a:t>Per factor: </a:t>
            </a:r>
          </a:p>
          <a:p>
            <a:pPr lvl="1"/>
            <a:r>
              <a:rPr lang="nl-NL" sz="2200" dirty="0" smtClean="0"/>
              <a:t>“Hoe invloedrijk is deze factor in je besluitvorming?”</a:t>
            </a:r>
          </a:p>
          <a:p>
            <a:pPr lvl="1"/>
            <a:r>
              <a:rPr lang="nl-NL" sz="2200" dirty="0" smtClean="0"/>
              <a:t>“Rangschik factoren in volgorde van invloed op je besluitvorming”</a:t>
            </a:r>
          </a:p>
          <a:p>
            <a:pPr lvl="1"/>
            <a:r>
              <a:rPr lang="nl-NL" sz="2200" dirty="0" smtClean="0"/>
              <a:t>“Zie je ONS als levensrekkende maatregel?”</a:t>
            </a:r>
          </a:p>
          <a:p>
            <a:r>
              <a:rPr lang="nl-NL" sz="2200" dirty="0" smtClean="0"/>
              <a:t>Statistische analyse</a:t>
            </a:r>
          </a:p>
          <a:p>
            <a:pPr marL="0" indent="0">
              <a:buNone/>
            </a:pPr>
            <a:endParaRPr lang="nl-NL" dirty="0"/>
          </a:p>
        </p:txBody>
      </p:sp>
    </p:spTree>
    <p:extLst>
      <p:ext uri="{BB962C8B-B14F-4D97-AF65-F5344CB8AC3E}">
        <p14:creationId xmlns:p14="http://schemas.microsoft.com/office/powerpoint/2010/main" val="33686835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8823" y="786075"/>
            <a:ext cx="7927975" cy="857250"/>
          </a:xfrm>
        </p:spPr>
        <p:txBody>
          <a:bodyPr/>
          <a:lstStyle/>
          <a:p>
            <a:r>
              <a:rPr lang="nl-NL" dirty="0" smtClean="0">
                <a:solidFill>
                  <a:schemeClr val="accent6">
                    <a:lumMod val="75000"/>
                  </a:schemeClr>
                </a:solidFill>
              </a:rPr>
              <a:t>Context voor deelnemers</a:t>
            </a:r>
            <a:endParaRPr lang="nl-NL" dirty="0">
              <a:solidFill>
                <a:schemeClr val="accent6">
                  <a:lumMod val="75000"/>
                </a:schemeClr>
              </a:solidFill>
            </a:endParaRPr>
          </a:p>
        </p:txBody>
      </p:sp>
      <p:sp>
        <p:nvSpPr>
          <p:cNvPr id="3" name="Tijdelijke aanduiding voor inhoud 2"/>
          <p:cNvSpPr>
            <a:spLocks noGrp="1"/>
          </p:cNvSpPr>
          <p:nvPr>
            <p:ph idx="1"/>
          </p:nvPr>
        </p:nvSpPr>
        <p:spPr>
          <a:xfrm>
            <a:off x="758824" y="1490925"/>
            <a:ext cx="7927975" cy="3296832"/>
          </a:xfrm>
        </p:spPr>
        <p:txBody>
          <a:bodyPr>
            <a:normAutofit fontScale="92500" lnSpcReduction="20000"/>
          </a:bodyPr>
          <a:lstStyle/>
          <a:p>
            <a:pPr lvl="0"/>
            <a:r>
              <a:rPr lang="en-GB" sz="2100" dirty="0" err="1"/>
              <a:t>V</a:t>
            </a:r>
            <a:r>
              <a:rPr lang="en-GB" sz="2100" dirty="0" err="1" smtClean="0"/>
              <a:t>erpleeghuisbewoners</a:t>
            </a:r>
            <a:r>
              <a:rPr lang="en-GB" sz="2100" dirty="0" smtClean="0"/>
              <a:t> van </a:t>
            </a:r>
            <a:r>
              <a:rPr lang="en-GB" sz="2100" dirty="0"/>
              <a:t>65 </a:t>
            </a:r>
            <a:r>
              <a:rPr lang="en-GB" sz="2100" dirty="0" err="1" smtClean="0"/>
              <a:t>jaar</a:t>
            </a:r>
            <a:r>
              <a:rPr lang="en-GB" sz="2100" dirty="0" smtClean="0"/>
              <a:t> en </a:t>
            </a:r>
            <a:r>
              <a:rPr lang="en-GB" sz="2100" dirty="0" err="1" smtClean="0"/>
              <a:t>ouder</a:t>
            </a:r>
            <a:r>
              <a:rPr lang="en-GB" sz="2100" dirty="0" smtClean="0"/>
              <a:t>;</a:t>
            </a:r>
            <a:endParaRPr lang="nl-NL" sz="2100" dirty="0"/>
          </a:p>
          <a:p>
            <a:pPr lvl="0"/>
            <a:r>
              <a:rPr lang="nl-NL" sz="2100" dirty="0"/>
              <a:t>G</a:t>
            </a:r>
            <a:r>
              <a:rPr lang="nl-NL" sz="2100" dirty="0" smtClean="0"/>
              <a:t>ediagnosticeerd </a:t>
            </a:r>
            <a:r>
              <a:rPr lang="nl-NL" sz="2100" dirty="0"/>
              <a:t>met dementie en ondervoeding;</a:t>
            </a:r>
          </a:p>
          <a:p>
            <a:pPr lvl="0"/>
            <a:r>
              <a:rPr lang="nl-NL" sz="2100" dirty="0"/>
              <a:t>A</a:t>
            </a:r>
            <a:r>
              <a:rPr lang="nl-NL" sz="2100" dirty="0" smtClean="0"/>
              <a:t>ls </a:t>
            </a:r>
            <a:r>
              <a:rPr lang="nl-NL" sz="2100" dirty="0"/>
              <a:t>gevolg van dementie niet meer in staat zelf beslissingen te nemen op het gebied van gezondheidsbeleid;</a:t>
            </a:r>
          </a:p>
          <a:p>
            <a:pPr lvl="0"/>
            <a:r>
              <a:rPr lang="nl-NL" sz="2100" dirty="0"/>
              <a:t>Z</a:t>
            </a:r>
            <a:r>
              <a:rPr lang="nl-NL" sz="2100" dirty="0" smtClean="0"/>
              <a:t>ich </a:t>
            </a:r>
            <a:r>
              <a:rPr lang="nl-NL" sz="2100" dirty="0"/>
              <a:t>niet bevindend in de stervensfase (de fase die direct voorafgaat aan het overlijden, waarin de dood zich onafwendbaar aandient. De patiënt zal in deze fase naar verwachting binnen enkele dagen overlijden.);</a:t>
            </a:r>
          </a:p>
          <a:p>
            <a:pPr lvl="0"/>
            <a:r>
              <a:rPr lang="nl-NL" sz="2100" dirty="0"/>
              <a:t>N</a:t>
            </a:r>
            <a:r>
              <a:rPr lang="nl-NL" sz="2100" dirty="0" smtClean="0"/>
              <a:t>iet </a:t>
            </a:r>
            <a:r>
              <a:rPr lang="nl-NL" sz="2100" dirty="0"/>
              <a:t>gebruik makend van sondevoeding of parenterale voeding;</a:t>
            </a:r>
          </a:p>
          <a:p>
            <a:pPr lvl="0"/>
            <a:r>
              <a:rPr lang="nl-NL" sz="2100" dirty="0"/>
              <a:t>I</a:t>
            </a:r>
            <a:r>
              <a:rPr lang="nl-NL" sz="2100" dirty="0" smtClean="0"/>
              <a:t>n </a:t>
            </a:r>
            <a:r>
              <a:rPr lang="nl-NL" sz="2100" dirty="0"/>
              <a:t>staat oraal eten en drinken tot zich te nemen en dit ook niet weigeren. </a:t>
            </a:r>
          </a:p>
          <a:p>
            <a:pPr lvl="0"/>
            <a:endParaRPr lang="nl-NL" dirty="0"/>
          </a:p>
          <a:p>
            <a:pPr marL="0" indent="0">
              <a:buNone/>
            </a:pPr>
            <a:endParaRPr lang="nl-NL" dirty="0"/>
          </a:p>
        </p:txBody>
      </p:sp>
      <p:pic>
        <p:nvPicPr>
          <p:cNvPr id="4" name="Afbeelding 3"/>
          <p:cNvPicPr>
            <a:picLocks noChangeAspect="1"/>
          </p:cNvPicPr>
          <p:nvPr/>
        </p:nvPicPr>
        <p:blipFill rotWithShape="1">
          <a:blip r:embed="rId3"/>
          <a:srcRect l="64157" t="23757" r="15506" b="53660"/>
          <a:stretch/>
        </p:blipFill>
        <p:spPr>
          <a:xfrm>
            <a:off x="6472719" y="465544"/>
            <a:ext cx="2051969" cy="1281063"/>
          </a:xfrm>
          <a:prstGeom prst="rect">
            <a:avLst/>
          </a:prstGeom>
        </p:spPr>
      </p:pic>
    </p:spTree>
    <p:extLst>
      <p:ext uri="{BB962C8B-B14F-4D97-AF65-F5344CB8AC3E}">
        <p14:creationId xmlns:p14="http://schemas.microsoft.com/office/powerpoint/2010/main" val="620823079"/>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a1">
  <a:themeElements>
    <a:clrScheme name="FLOR EXPERTISE">
      <a:dk1>
        <a:srgbClr val="111565"/>
      </a:dk1>
      <a:lt1>
        <a:sysClr val="window" lastClr="FFFFFF"/>
      </a:lt1>
      <a:dk2>
        <a:srgbClr val="1F497D"/>
      </a:dk2>
      <a:lt2>
        <a:srgbClr val="EEECE1"/>
      </a:lt2>
      <a:accent1>
        <a:srgbClr val="00AAB4"/>
      </a:accent1>
      <a:accent2>
        <a:srgbClr val="C0504D"/>
      </a:accent2>
      <a:accent3>
        <a:srgbClr val="9BBB59"/>
      </a:accent3>
      <a:accent4>
        <a:srgbClr val="8064A2"/>
      </a:accent4>
      <a:accent5>
        <a:srgbClr val="4BACC6"/>
      </a:accent5>
      <a:accent6>
        <a:srgbClr val="F79646"/>
      </a:accent6>
      <a:hlink>
        <a:srgbClr val="00AAB4"/>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a1" id="{E2E8C850-9D92-444F-9F02-405E8FBDB029}" vid="{6D28D9FF-7170-4C00-AFCE-A93AE89B0BBD}"/>
    </a:ext>
  </a:extLst>
</a:theme>
</file>

<file path=ppt/theme/theme2.xml><?xml version="1.0" encoding="utf-8"?>
<a:theme xmlns:a="http://schemas.openxmlformats.org/drawingml/2006/main" name="1_Office-thema">
  <a:themeElements>
    <a:clrScheme name="FLOR EXPERTISE">
      <a:dk1>
        <a:srgbClr val="111565"/>
      </a:dk1>
      <a:lt1>
        <a:sysClr val="window" lastClr="FFFFFF"/>
      </a:lt1>
      <a:dk2>
        <a:srgbClr val="1F497D"/>
      </a:dk2>
      <a:lt2>
        <a:srgbClr val="EEECE1"/>
      </a:lt2>
      <a:accent1>
        <a:srgbClr val="00AAB4"/>
      </a:accent1>
      <a:accent2>
        <a:srgbClr val="C0504D"/>
      </a:accent2>
      <a:accent3>
        <a:srgbClr val="9BBB59"/>
      </a:accent3>
      <a:accent4>
        <a:srgbClr val="8064A2"/>
      </a:accent4>
      <a:accent5>
        <a:srgbClr val="4BACC6"/>
      </a:accent5>
      <a:accent6>
        <a:srgbClr val="F79646"/>
      </a:accent6>
      <a:hlink>
        <a:srgbClr val="00AAB4"/>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thema">
  <a:themeElements>
    <a:clrScheme name="FLOR EXPERTISE">
      <a:dk1>
        <a:srgbClr val="111565"/>
      </a:dk1>
      <a:lt1>
        <a:sysClr val="window" lastClr="FFFFFF"/>
      </a:lt1>
      <a:dk2>
        <a:srgbClr val="1F497D"/>
      </a:dk2>
      <a:lt2>
        <a:srgbClr val="EEECE1"/>
      </a:lt2>
      <a:accent1>
        <a:srgbClr val="00AAB4"/>
      </a:accent1>
      <a:accent2>
        <a:srgbClr val="C0504D"/>
      </a:accent2>
      <a:accent3>
        <a:srgbClr val="9BBB59"/>
      </a:accent3>
      <a:accent4>
        <a:srgbClr val="8064A2"/>
      </a:accent4>
      <a:accent5>
        <a:srgbClr val="4BACC6"/>
      </a:accent5>
      <a:accent6>
        <a:srgbClr val="F79646"/>
      </a:accent6>
      <a:hlink>
        <a:srgbClr val="00AAB4"/>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hema">
  <a:themeElements>
    <a:clrScheme name="FLOR EXPERTISE">
      <a:dk1>
        <a:srgbClr val="111565"/>
      </a:dk1>
      <a:lt1>
        <a:sysClr val="window" lastClr="FFFFFF"/>
      </a:lt1>
      <a:dk2>
        <a:srgbClr val="1F497D"/>
      </a:dk2>
      <a:lt2>
        <a:srgbClr val="EEECE1"/>
      </a:lt2>
      <a:accent1>
        <a:srgbClr val="00AAB4"/>
      </a:accent1>
      <a:accent2>
        <a:srgbClr val="C0504D"/>
      </a:accent2>
      <a:accent3>
        <a:srgbClr val="9BBB59"/>
      </a:accent3>
      <a:accent4>
        <a:srgbClr val="8064A2"/>
      </a:accent4>
      <a:accent5>
        <a:srgbClr val="4BACC6"/>
      </a:accent5>
      <a:accent6>
        <a:srgbClr val="F79646"/>
      </a:accent6>
      <a:hlink>
        <a:srgbClr val="00AAB4"/>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thema">
  <a:themeElements>
    <a:clrScheme name="FLOR EXPERTISE">
      <a:dk1>
        <a:srgbClr val="111565"/>
      </a:dk1>
      <a:lt1>
        <a:sysClr val="window" lastClr="FFFFFF"/>
      </a:lt1>
      <a:dk2>
        <a:srgbClr val="1F497D"/>
      </a:dk2>
      <a:lt2>
        <a:srgbClr val="EEECE1"/>
      </a:lt2>
      <a:accent1>
        <a:srgbClr val="00AAB4"/>
      </a:accent1>
      <a:accent2>
        <a:srgbClr val="C0504D"/>
      </a:accent2>
      <a:accent3>
        <a:srgbClr val="9BBB59"/>
      </a:accent3>
      <a:accent4>
        <a:srgbClr val="8064A2"/>
      </a:accent4>
      <a:accent5>
        <a:srgbClr val="4BACC6"/>
      </a:accent5>
      <a:accent6>
        <a:srgbClr val="F79646"/>
      </a:accent6>
      <a:hlink>
        <a:srgbClr val="00AAB4"/>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thema">
  <a:themeElements>
    <a:clrScheme name="FLOR EXPERTISE">
      <a:dk1>
        <a:srgbClr val="111565"/>
      </a:dk1>
      <a:lt1>
        <a:sysClr val="window" lastClr="FFFFFF"/>
      </a:lt1>
      <a:dk2>
        <a:srgbClr val="1F497D"/>
      </a:dk2>
      <a:lt2>
        <a:srgbClr val="EEECE1"/>
      </a:lt2>
      <a:accent1>
        <a:srgbClr val="00AAB4"/>
      </a:accent1>
      <a:accent2>
        <a:srgbClr val="C0504D"/>
      </a:accent2>
      <a:accent3>
        <a:srgbClr val="9BBB59"/>
      </a:accent3>
      <a:accent4>
        <a:srgbClr val="8064A2"/>
      </a:accent4>
      <a:accent5>
        <a:srgbClr val="4BACC6"/>
      </a:accent5>
      <a:accent6>
        <a:srgbClr val="F79646"/>
      </a:accent6>
      <a:hlink>
        <a:srgbClr val="00AAB4"/>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8.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Thema1</Template>
  <TotalTime>2226</TotalTime>
  <Words>635</Words>
  <Application>Microsoft Office PowerPoint</Application>
  <PresentationFormat>Diavoorstelling (16:9)</PresentationFormat>
  <Paragraphs>101</Paragraphs>
  <Slides>19</Slides>
  <Notes>10</Notes>
  <HiddenSlides>0</HiddenSlides>
  <MMClips>1</MMClips>
  <ScaleCrop>false</ScaleCrop>
  <HeadingPairs>
    <vt:vector size="6" baseType="variant">
      <vt:variant>
        <vt:lpstr>Gebruikte lettertypen</vt:lpstr>
      </vt:variant>
      <vt:variant>
        <vt:i4>6</vt:i4>
      </vt:variant>
      <vt:variant>
        <vt:lpstr>Thema</vt:lpstr>
      </vt:variant>
      <vt:variant>
        <vt:i4>7</vt:i4>
      </vt:variant>
      <vt:variant>
        <vt:lpstr>Diatitels</vt:lpstr>
      </vt:variant>
      <vt:variant>
        <vt:i4>19</vt:i4>
      </vt:variant>
    </vt:vector>
  </HeadingPairs>
  <TitlesOfParts>
    <vt:vector size="32" baseType="lpstr">
      <vt:lpstr>Arial</vt:lpstr>
      <vt:lpstr>Calibri</vt:lpstr>
      <vt:lpstr>Franklin Gothic Book</vt:lpstr>
      <vt:lpstr>Verdana</vt:lpstr>
      <vt:lpstr>Wingdings</vt:lpstr>
      <vt:lpstr>ヒラギノ角ゴ Pro W3</vt:lpstr>
      <vt:lpstr>Thema1</vt:lpstr>
      <vt:lpstr>1_Office-thema</vt:lpstr>
      <vt:lpstr>2_Office-thema</vt:lpstr>
      <vt:lpstr>Office-thema</vt:lpstr>
      <vt:lpstr>3_Office-thema</vt:lpstr>
      <vt:lpstr>4_Office-thema</vt:lpstr>
      <vt:lpstr>Crop</vt:lpstr>
      <vt:lpstr>Dementie en Oral Nutritional Suppletie </vt:lpstr>
      <vt:lpstr>Programma</vt:lpstr>
      <vt:lpstr>Wie heeft er regelmatig moeite met het adviseren van ONS bij mensen met gevorderde dementie?</vt:lpstr>
      <vt:lpstr>Aanleiding onderzoek </vt:lpstr>
      <vt:lpstr>Mijn onderzoek</vt:lpstr>
      <vt:lpstr>PowerPoint-presentatie</vt:lpstr>
      <vt:lpstr>Doelstellingen</vt:lpstr>
      <vt:lpstr>Uitvoering</vt:lpstr>
      <vt:lpstr>Context voor deelnemers</vt:lpstr>
      <vt:lpstr>Persoonlijke- en situationele beslisfactoren</vt:lpstr>
      <vt:lpstr>Resultaten </vt:lpstr>
      <vt:lpstr>Resultaten (2)</vt:lpstr>
      <vt:lpstr>“Zie je ONS als een levensrekkende maatregel?”</vt:lpstr>
      <vt:lpstr>Conclusie</vt:lpstr>
      <vt:lpstr>Wat betekent dit voor de praktijk?</vt:lpstr>
      <vt:lpstr>Gedeelde Besluitvorming</vt:lpstr>
      <vt:lpstr>Gedeelde Besluitvorming</vt:lpstr>
      <vt:lpstr>PowerPoint-presentatie</vt:lpstr>
      <vt:lpstr>Contact? </vt:lpstr>
    </vt:vector>
  </TitlesOfParts>
  <Company>Florence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Gastvrijheid</dc:title>
  <dc:creator>Vincent van Puffelen</dc:creator>
  <cp:lastModifiedBy>Mieke van Hamersveld</cp:lastModifiedBy>
  <cp:revision>318</cp:revision>
  <cp:lastPrinted>2017-05-15T06:50:15Z</cp:lastPrinted>
  <dcterms:created xsi:type="dcterms:W3CDTF">2014-03-28T06:26:15Z</dcterms:created>
  <dcterms:modified xsi:type="dcterms:W3CDTF">2021-03-10T16:39:24Z</dcterms:modified>
</cp:coreProperties>
</file>